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4"/>
  </p:notesMasterIdLst>
  <p:sldIdLst>
    <p:sldId id="307" r:id="rId3"/>
    <p:sldId id="260" r:id="rId4"/>
    <p:sldId id="261" r:id="rId5"/>
    <p:sldId id="314" r:id="rId6"/>
    <p:sldId id="308" r:id="rId7"/>
    <p:sldId id="313" r:id="rId8"/>
    <p:sldId id="312" r:id="rId9"/>
    <p:sldId id="310" r:id="rId10"/>
    <p:sldId id="311" r:id="rId11"/>
    <p:sldId id="262" r:id="rId12"/>
    <p:sldId id="267" r:id="rId13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5"/>
      <p:bold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 Black" panose="00000A00000000000000" pitchFamily="2" charset="0"/>
      <p:bold r:id="rId21"/>
      <p:boldItalic r:id="rId22"/>
    </p:embeddedFont>
    <p:embeddedFont>
      <p:font typeface="Montserrat ExtraBold" panose="00000900000000000000" pitchFamily="2" charset="0"/>
      <p:bold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Proxima Nova Semibold" panose="020B0604020202020204" charset="0"/>
      <p:regular r:id="rId29"/>
      <p:bold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A6DCED-9A9F-4C39-81B0-7AE38ED996AC}">
  <a:tblStyle styleId="{B9A6DCED-9A9F-4C39-81B0-7AE38ED996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57" name="Google Shape;1857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973" name="Google Shape;1973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68" name="Google Shape;1868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>
          <a:extLst>
            <a:ext uri="{FF2B5EF4-FFF2-40B4-BE49-F238E27FC236}">
              <a16:creationId xmlns:a16="http://schemas.microsoft.com/office/drawing/2014/main" id="{4247FA64-A6C7-378E-AF35-C380983B9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6e83b0752f_4_7935:notes">
            <a:extLst>
              <a:ext uri="{FF2B5EF4-FFF2-40B4-BE49-F238E27FC236}">
                <a16:creationId xmlns:a16="http://schemas.microsoft.com/office/drawing/2014/main" id="{3FF5F2B8-82FD-BA24-3B90-7496E78C2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15" name="Google Shape;1815;g6e83b0752f_4_7935:notes">
            <a:extLst>
              <a:ext uri="{FF2B5EF4-FFF2-40B4-BE49-F238E27FC236}">
                <a16:creationId xmlns:a16="http://schemas.microsoft.com/office/drawing/2014/main" id="{F1F2403E-65A7-108E-22A3-D75100BAAF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68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>
          <a:extLst>
            <a:ext uri="{FF2B5EF4-FFF2-40B4-BE49-F238E27FC236}">
              <a16:creationId xmlns:a16="http://schemas.microsoft.com/office/drawing/2014/main" id="{1772C2AC-4B71-031A-0CB3-CCA495F9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633c9ab0c4_0_1486:notes">
            <a:extLst>
              <a:ext uri="{FF2B5EF4-FFF2-40B4-BE49-F238E27FC236}">
                <a16:creationId xmlns:a16="http://schemas.microsoft.com/office/drawing/2014/main" id="{B2340251-5325-8224-B078-4AAAC5D012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68" name="Google Shape;1868;g633c9ab0c4_0_1486:notes">
            <a:extLst>
              <a:ext uri="{FF2B5EF4-FFF2-40B4-BE49-F238E27FC236}">
                <a16:creationId xmlns:a16="http://schemas.microsoft.com/office/drawing/2014/main" id="{999BB498-61E6-0508-085E-5B4B4847D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499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>
          <a:extLst>
            <a:ext uri="{FF2B5EF4-FFF2-40B4-BE49-F238E27FC236}">
              <a16:creationId xmlns:a16="http://schemas.microsoft.com/office/drawing/2014/main" id="{07936289-8813-9986-E323-BECABF0EA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6e83b0752f_4_7935:notes">
            <a:extLst>
              <a:ext uri="{FF2B5EF4-FFF2-40B4-BE49-F238E27FC236}">
                <a16:creationId xmlns:a16="http://schemas.microsoft.com/office/drawing/2014/main" id="{A52FD13B-FB9F-1B06-7A80-A26B44B08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15" name="Google Shape;1815;g6e83b0752f_4_7935:notes">
            <a:extLst>
              <a:ext uri="{FF2B5EF4-FFF2-40B4-BE49-F238E27FC236}">
                <a16:creationId xmlns:a16="http://schemas.microsoft.com/office/drawing/2014/main" id="{62070960-5496-3D5A-BE18-71A6EAB1B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54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>
          <a:extLst>
            <a:ext uri="{FF2B5EF4-FFF2-40B4-BE49-F238E27FC236}">
              <a16:creationId xmlns:a16="http://schemas.microsoft.com/office/drawing/2014/main" id="{574BE335-F185-D28F-FC69-B78D2C2F8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6e83b0752f_4_7935:notes">
            <a:extLst>
              <a:ext uri="{FF2B5EF4-FFF2-40B4-BE49-F238E27FC236}">
                <a16:creationId xmlns:a16="http://schemas.microsoft.com/office/drawing/2014/main" id="{0B80EB9E-4FCF-90D7-0C75-5D035703E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15" name="Google Shape;1815;g6e83b0752f_4_7935:notes">
            <a:extLst>
              <a:ext uri="{FF2B5EF4-FFF2-40B4-BE49-F238E27FC236}">
                <a16:creationId xmlns:a16="http://schemas.microsoft.com/office/drawing/2014/main" id="{5CBD1A19-2898-1C61-B5DA-BF60FD0100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9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>
          <a:extLst>
            <a:ext uri="{FF2B5EF4-FFF2-40B4-BE49-F238E27FC236}">
              <a16:creationId xmlns:a16="http://schemas.microsoft.com/office/drawing/2014/main" id="{FE2C8CDA-4DDC-A5C3-2D63-7C54BEB44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6e83b0752f_4_7935:notes">
            <a:extLst>
              <a:ext uri="{FF2B5EF4-FFF2-40B4-BE49-F238E27FC236}">
                <a16:creationId xmlns:a16="http://schemas.microsoft.com/office/drawing/2014/main" id="{B8951EFF-9627-B81D-6670-6A9975AD6F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15" name="Google Shape;1815;g6e83b0752f_4_7935:notes">
            <a:extLst>
              <a:ext uri="{FF2B5EF4-FFF2-40B4-BE49-F238E27FC236}">
                <a16:creationId xmlns:a16="http://schemas.microsoft.com/office/drawing/2014/main" id="{36EF14F3-83E0-E731-0DD9-C0C4A0013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62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>
          <a:extLst>
            <a:ext uri="{FF2B5EF4-FFF2-40B4-BE49-F238E27FC236}">
              <a16:creationId xmlns:a16="http://schemas.microsoft.com/office/drawing/2014/main" id="{4EAD1F30-670A-FADC-EFAE-B73012963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6e83b0752f_4_7935:notes">
            <a:extLst>
              <a:ext uri="{FF2B5EF4-FFF2-40B4-BE49-F238E27FC236}">
                <a16:creationId xmlns:a16="http://schemas.microsoft.com/office/drawing/2014/main" id="{68174EE7-055F-BE2B-7F4F-D65DBCB5C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15" name="Google Shape;1815;g6e83b0752f_4_7935:notes">
            <a:extLst>
              <a:ext uri="{FF2B5EF4-FFF2-40B4-BE49-F238E27FC236}">
                <a16:creationId xmlns:a16="http://schemas.microsoft.com/office/drawing/2014/main" id="{BB9150EE-D7E7-D75C-6675-216636A4F8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87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89" name="Google Shape;1889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7" name="Google Shape;1337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6" name="Google Shape;13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2" name="Google Shape;1412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3" name="Google Shape;1413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4" name="Google Shape;1414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5" name="Google Shape;1415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7" name="Google Shape;1417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8" name="Google Shape;1418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9" name="Google Shape;1419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20" name="Google Shape;1420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1" name="Google Shape;1421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5" name="Google Shape;142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7" name="Google Shape;1487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8" name="Google Shape;1488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9" name="Google Shape;1489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0" name="Google Shape;1490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1" name="Google Shape;1491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2" name="Google Shape;1762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3" name="Google Shape;1763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4" name="Google Shape;1764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9" name="Google Shape;1769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70" name="Google Shape;1770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9" name="Google Shape;1799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800" name="Google Shape;1800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16"/>
          <p:cNvGrpSpPr/>
          <p:nvPr/>
        </p:nvGrpSpPr>
        <p:grpSpPr>
          <a:xfrm>
            <a:off x="-476598" y="-70488"/>
            <a:ext cx="2770000" cy="1075737"/>
            <a:chOff x="-476598" y="-70488"/>
            <a:chExt cx="2770000" cy="1075737"/>
          </a:xfrm>
        </p:grpSpPr>
        <p:sp>
          <p:nvSpPr>
            <p:cNvPr id="333" name="Google Shape;333;p16"/>
            <p:cNvSpPr/>
            <p:nvPr/>
          </p:nvSpPr>
          <p:spPr>
            <a:xfrm rot="10800000">
              <a:off x="-476598" y="953998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302" y="0"/>
                  </a:moveTo>
                  <a:cubicBezTo>
                    <a:pt x="137" y="0"/>
                    <a:pt x="1" y="137"/>
                    <a:pt x="1" y="301"/>
                  </a:cubicBezTo>
                  <a:cubicBezTo>
                    <a:pt x="1" y="467"/>
                    <a:pt x="137" y="599"/>
                    <a:pt x="302" y="599"/>
                  </a:cubicBezTo>
                  <a:cubicBezTo>
                    <a:pt x="467" y="599"/>
                    <a:pt x="600" y="467"/>
                    <a:pt x="600" y="301"/>
                  </a:cubicBezTo>
                  <a:cubicBezTo>
                    <a:pt x="600" y="137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 rot="10800000">
              <a:off x="-413230" y="894193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lnTo>
                    <a:pt x="0" y="298"/>
                  </a:lnTo>
                  <a:lnTo>
                    <a:pt x="303" y="298"/>
                  </a:lnTo>
                  <a:cubicBezTo>
                    <a:pt x="303" y="133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rot="10800000">
              <a:off x="-413230" y="868439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66" y="301"/>
                    <a:pt x="303" y="164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10800000">
              <a:off x="-413230" y="723588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lnTo>
                    <a:pt x="303" y="297"/>
                  </a:lnTo>
                  <a:cubicBezTo>
                    <a:pt x="303" y="131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10800000">
              <a:off x="-476598" y="78330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2" y="1"/>
                  </a:moveTo>
                  <a:cubicBezTo>
                    <a:pt x="137" y="1"/>
                    <a:pt x="1" y="137"/>
                    <a:pt x="1" y="303"/>
                  </a:cubicBezTo>
                  <a:cubicBezTo>
                    <a:pt x="1" y="468"/>
                    <a:pt x="137" y="599"/>
                    <a:pt x="302" y="599"/>
                  </a:cubicBezTo>
                  <a:cubicBezTo>
                    <a:pt x="467" y="599"/>
                    <a:pt x="600" y="468"/>
                    <a:pt x="600" y="303"/>
                  </a:cubicBezTo>
                  <a:cubicBezTo>
                    <a:pt x="600" y="137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rot="10800000">
              <a:off x="-413230" y="697749"/>
              <a:ext cx="19297" cy="25925"/>
            </a:xfrm>
            <a:custGeom>
              <a:avLst/>
              <a:gdLst/>
              <a:ahLst/>
              <a:cxnLst/>
              <a:rect l="l" t="t" r="r" b="b"/>
              <a:pathLst>
                <a:path w="303" h="303" extrusionOk="0">
                  <a:moveTo>
                    <a:pt x="0" y="1"/>
                  </a:moveTo>
                  <a:lnTo>
                    <a:pt x="0" y="303"/>
                  </a:lnTo>
                  <a:cubicBezTo>
                    <a:pt x="166" y="303"/>
                    <a:pt x="303" y="170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 rot="10800000">
              <a:off x="-476598" y="612617"/>
              <a:ext cx="38212" cy="50908"/>
            </a:xfrm>
            <a:custGeom>
              <a:avLst/>
              <a:gdLst/>
              <a:ahLst/>
              <a:cxnLst/>
              <a:rect l="l" t="t" r="r" b="b"/>
              <a:pathLst>
                <a:path w="600" h="595" extrusionOk="0">
                  <a:moveTo>
                    <a:pt x="302" y="0"/>
                  </a:moveTo>
                  <a:cubicBezTo>
                    <a:pt x="137" y="0"/>
                    <a:pt x="1" y="133"/>
                    <a:pt x="1" y="297"/>
                  </a:cubicBezTo>
                  <a:cubicBezTo>
                    <a:pt x="1" y="462"/>
                    <a:pt x="137" y="595"/>
                    <a:pt x="302" y="595"/>
                  </a:cubicBezTo>
                  <a:cubicBezTo>
                    <a:pt x="467" y="595"/>
                    <a:pt x="600" y="462"/>
                    <a:pt x="600" y="297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 rot="10800000">
              <a:off x="-413230" y="552469"/>
              <a:ext cx="19297" cy="25925"/>
            </a:xfrm>
            <a:custGeom>
              <a:avLst/>
              <a:gdLst/>
              <a:ahLst/>
              <a:cxnLst/>
              <a:rect l="l" t="t" r="r" b="b"/>
              <a:pathLst>
                <a:path w="303" h="303" extrusionOk="0">
                  <a:moveTo>
                    <a:pt x="0" y="0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10800000">
              <a:off x="-413230" y="381864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1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 rot="10800000">
              <a:off x="-413230" y="527143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 rot="10800000">
              <a:off x="-476598" y="441498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302" y="1"/>
                  </a:moveTo>
                  <a:cubicBezTo>
                    <a:pt x="137" y="1"/>
                    <a:pt x="1" y="133"/>
                    <a:pt x="1" y="298"/>
                  </a:cubicBezTo>
                  <a:cubicBezTo>
                    <a:pt x="1" y="464"/>
                    <a:pt x="137" y="601"/>
                    <a:pt x="302" y="601"/>
                  </a:cubicBezTo>
                  <a:cubicBezTo>
                    <a:pt x="467" y="601"/>
                    <a:pt x="600" y="464"/>
                    <a:pt x="600" y="298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10800000">
              <a:off x="-413230" y="211087"/>
              <a:ext cx="19297" cy="26010"/>
            </a:xfrm>
            <a:custGeom>
              <a:avLst/>
              <a:gdLst/>
              <a:ahLst/>
              <a:cxnLst/>
              <a:rect l="l" t="t" r="r" b="b"/>
              <a:pathLst>
                <a:path w="303" h="304" extrusionOk="0">
                  <a:moveTo>
                    <a:pt x="0" y="1"/>
                  </a:moveTo>
                  <a:lnTo>
                    <a:pt x="0" y="303"/>
                  </a:lnTo>
                  <a:lnTo>
                    <a:pt x="303" y="303"/>
                  </a:lnTo>
                  <a:cubicBezTo>
                    <a:pt x="303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10800000">
              <a:off x="-413230" y="356367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rot="10800000">
              <a:off x="-476598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302" y="0"/>
                  </a:moveTo>
                  <a:cubicBezTo>
                    <a:pt x="137" y="0"/>
                    <a:pt x="1" y="132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2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10800000">
              <a:off x="-413230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5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rot="10800000">
              <a:off x="-413230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10800000">
              <a:off x="-476598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302" y="0"/>
                  </a:moveTo>
                  <a:cubicBezTo>
                    <a:pt x="137" y="0"/>
                    <a:pt x="1" y="133"/>
                    <a:pt x="1" y="298"/>
                  </a:cubicBezTo>
                  <a:cubicBezTo>
                    <a:pt x="1" y="463"/>
                    <a:pt x="137" y="600"/>
                    <a:pt x="302" y="600"/>
                  </a:cubicBezTo>
                  <a:cubicBezTo>
                    <a:pt x="467" y="600"/>
                    <a:pt x="600" y="463"/>
                    <a:pt x="600" y="298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 rot="10800000">
              <a:off x="-413230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 rot="10800000">
              <a:off x="-476598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2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 rot="10800000">
              <a:off x="-393997" y="894193"/>
              <a:ext cx="19042" cy="25582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 rot="10800000">
              <a:off x="-286178" y="894193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lnTo>
                    <a:pt x="0" y="298"/>
                  </a:lnTo>
                  <a:lnTo>
                    <a:pt x="302" y="298"/>
                  </a:lnTo>
                  <a:cubicBezTo>
                    <a:pt x="302" y="133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 rot="10800000">
              <a:off x="-349545" y="953998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303" y="0"/>
                  </a:moveTo>
                  <a:cubicBezTo>
                    <a:pt x="137" y="0"/>
                    <a:pt x="0" y="137"/>
                    <a:pt x="0" y="301"/>
                  </a:cubicBezTo>
                  <a:cubicBezTo>
                    <a:pt x="0" y="467"/>
                    <a:pt x="137" y="599"/>
                    <a:pt x="303" y="599"/>
                  </a:cubicBezTo>
                  <a:cubicBezTo>
                    <a:pt x="468" y="599"/>
                    <a:pt x="599" y="467"/>
                    <a:pt x="599" y="301"/>
                  </a:cubicBezTo>
                  <a:cubicBezTo>
                    <a:pt x="599" y="137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 rot="10800000">
              <a:off x="-349545" y="78330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3" y="1"/>
                  </a:moveTo>
                  <a:cubicBezTo>
                    <a:pt x="137" y="1"/>
                    <a:pt x="0" y="137"/>
                    <a:pt x="0" y="303"/>
                  </a:cubicBezTo>
                  <a:cubicBezTo>
                    <a:pt x="0" y="468"/>
                    <a:pt x="137" y="599"/>
                    <a:pt x="303" y="599"/>
                  </a:cubicBezTo>
                  <a:cubicBezTo>
                    <a:pt x="468" y="599"/>
                    <a:pt x="599" y="468"/>
                    <a:pt x="599" y="303"/>
                  </a:cubicBezTo>
                  <a:cubicBezTo>
                    <a:pt x="599" y="137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 rot="10800000">
              <a:off x="-393997" y="723588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298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 rot="10800000">
              <a:off x="-286178" y="723588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lnTo>
                    <a:pt x="302" y="297"/>
                  </a:lnTo>
                  <a:cubicBezTo>
                    <a:pt x="302" y="131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 rot="10800000">
              <a:off x="-393997" y="868439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0"/>
                  </a:moveTo>
                  <a:cubicBezTo>
                    <a:pt x="1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 rot="10800000">
              <a:off x="-286178" y="868439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65" y="301"/>
                    <a:pt x="302" y="164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 rot="10800000">
              <a:off x="-349545" y="612617"/>
              <a:ext cx="38212" cy="50908"/>
            </a:xfrm>
            <a:custGeom>
              <a:avLst/>
              <a:gdLst/>
              <a:ahLst/>
              <a:cxnLst/>
              <a:rect l="l" t="t" r="r" b="b"/>
              <a:pathLst>
                <a:path w="600" h="595" extrusionOk="0">
                  <a:moveTo>
                    <a:pt x="303" y="0"/>
                  </a:moveTo>
                  <a:cubicBezTo>
                    <a:pt x="137" y="0"/>
                    <a:pt x="0" y="133"/>
                    <a:pt x="0" y="297"/>
                  </a:cubicBezTo>
                  <a:cubicBezTo>
                    <a:pt x="0" y="462"/>
                    <a:pt x="137" y="595"/>
                    <a:pt x="303" y="595"/>
                  </a:cubicBezTo>
                  <a:cubicBezTo>
                    <a:pt x="468" y="595"/>
                    <a:pt x="599" y="462"/>
                    <a:pt x="599" y="297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 rot="10800000">
              <a:off x="-286178" y="552469"/>
              <a:ext cx="19297" cy="25925"/>
            </a:xfrm>
            <a:custGeom>
              <a:avLst/>
              <a:gdLst/>
              <a:ahLst/>
              <a:cxnLst/>
              <a:rect l="l" t="t" r="r" b="b"/>
              <a:pathLst>
                <a:path w="303" h="303" extrusionOk="0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3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 rot="10800000">
              <a:off x="-393997" y="697749"/>
              <a:ext cx="19042" cy="25925"/>
            </a:xfrm>
            <a:custGeom>
              <a:avLst/>
              <a:gdLst/>
              <a:ahLst/>
              <a:cxnLst/>
              <a:rect l="l" t="t" r="r" b="b"/>
              <a:pathLst>
                <a:path w="299" h="303" extrusionOk="0">
                  <a:moveTo>
                    <a:pt x="1" y="1"/>
                  </a:moveTo>
                  <a:cubicBezTo>
                    <a:pt x="1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 rot="10800000">
              <a:off x="-286178" y="697749"/>
              <a:ext cx="19297" cy="25925"/>
            </a:xfrm>
            <a:custGeom>
              <a:avLst/>
              <a:gdLst/>
              <a:ahLst/>
              <a:cxnLst/>
              <a:rect l="l" t="t" r="r" b="b"/>
              <a:pathLst>
                <a:path w="303" h="303" extrusionOk="0">
                  <a:moveTo>
                    <a:pt x="0" y="1"/>
                  </a:moveTo>
                  <a:lnTo>
                    <a:pt x="0" y="303"/>
                  </a:lnTo>
                  <a:cubicBezTo>
                    <a:pt x="165" y="303"/>
                    <a:pt x="302" y="170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 rot="10800000">
              <a:off x="-393997" y="552469"/>
              <a:ext cx="19042" cy="25925"/>
            </a:xfrm>
            <a:custGeom>
              <a:avLst/>
              <a:gdLst/>
              <a:ahLst/>
              <a:cxnLst/>
              <a:rect l="l" t="t" r="r" b="b"/>
              <a:pathLst>
                <a:path w="299" h="303" extrusionOk="0">
                  <a:moveTo>
                    <a:pt x="298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 rot="10800000">
              <a:off x="-393997" y="381864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298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 rot="10800000">
              <a:off x="-286178" y="527143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 rot="10800000">
              <a:off x="-393997" y="527143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cubicBezTo>
                    <a:pt x="1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 rot="10800000">
              <a:off x="-349545" y="441498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303" y="1"/>
                  </a:moveTo>
                  <a:cubicBezTo>
                    <a:pt x="137" y="1"/>
                    <a:pt x="0" y="133"/>
                    <a:pt x="0" y="298"/>
                  </a:cubicBezTo>
                  <a:cubicBezTo>
                    <a:pt x="0" y="464"/>
                    <a:pt x="137" y="601"/>
                    <a:pt x="303" y="601"/>
                  </a:cubicBezTo>
                  <a:cubicBezTo>
                    <a:pt x="468" y="601"/>
                    <a:pt x="599" y="464"/>
                    <a:pt x="599" y="298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 rot="10800000">
              <a:off x="-286178" y="381864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1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6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 rot="10800000">
              <a:off x="-286178" y="211087"/>
              <a:ext cx="19297" cy="26010"/>
            </a:xfrm>
            <a:custGeom>
              <a:avLst/>
              <a:gdLst/>
              <a:ahLst/>
              <a:cxnLst/>
              <a:rect l="l" t="t" r="r" b="b"/>
              <a:pathLst>
                <a:path w="303" h="304" extrusionOk="0">
                  <a:moveTo>
                    <a:pt x="0" y="1"/>
                  </a:moveTo>
                  <a:lnTo>
                    <a:pt x="0" y="303"/>
                  </a:lnTo>
                  <a:lnTo>
                    <a:pt x="302" y="303"/>
                  </a:lnTo>
                  <a:cubicBezTo>
                    <a:pt x="302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 rot="10800000">
              <a:off x="-286178" y="356367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 rot="10800000">
              <a:off x="-349545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303" y="0"/>
                  </a:moveTo>
                  <a:cubicBezTo>
                    <a:pt x="137" y="0"/>
                    <a:pt x="0" y="132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 rot="10800000">
              <a:off x="-393997" y="211087"/>
              <a:ext cx="19042" cy="26010"/>
            </a:xfrm>
            <a:custGeom>
              <a:avLst/>
              <a:gdLst/>
              <a:ahLst/>
              <a:cxnLst/>
              <a:rect l="l" t="t" r="r" b="b"/>
              <a:pathLst>
                <a:path w="299" h="304" extrusionOk="0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 rot="10800000">
              <a:off x="-393997" y="356367"/>
              <a:ext cx="19042" cy="25582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" y="1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 rot="10800000">
              <a:off x="-393997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 rot="10800000">
              <a:off x="-393997" y="185762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 rot="10800000">
              <a:off x="-286178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 rot="10800000">
              <a:off x="-286178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 rot="10800000">
              <a:off x="-349545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303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3" y="600"/>
                  </a:cubicBezTo>
                  <a:cubicBezTo>
                    <a:pt x="468" y="600"/>
                    <a:pt x="599" y="463"/>
                    <a:pt x="599" y="298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 rot="10800000">
              <a:off x="-349545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 rot="10800000">
              <a:off x="-393997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 rot="10800000">
              <a:off x="-286178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 rot="10800000">
              <a:off x="-222493" y="953999"/>
              <a:ext cx="37002" cy="37646"/>
            </a:xfrm>
            <a:custGeom>
              <a:avLst/>
              <a:gdLst/>
              <a:ahLst/>
              <a:cxnLst/>
              <a:rect l="l" t="t" r="r" b="b"/>
              <a:pathLst>
                <a:path w="581" h="440" extrusionOk="0">
                  <a:moveTo>
                    <a:pt x="538" y="1"/>
                  </a:moveTo>
                  <a:cubicBezTo>
                    <a:pt x="359" y="77"/>
                    <a:pt x="180" y="153"/>
                    <a:pt x="0" y="237"/>
                  </a:cubicBezTo>
                  <a:cubicBezTo>
                    <a:pt x="43" y="355"/>
                    <a:pt x="152" y="440"/>
                    <a:pt x="283" y="440"/>
                  </a:cubicBezTo>
                  <a:cubicBezTo>
                    <a:pt x="448" y="440"/>
                    <a:pt x="581" y="308"/>
                    <a:pt x="581" y="142"/>
                  </a:cubicBezTo>
                  <a:cubicBezTo>
                    <a:pt x="581" y="91"/>
                    <a:pt x="562" y="44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 rot="10800000">
              <a:off x="-266945" y="894193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297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7" y="29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 rot="10800000">
              <a:off x="-158807" y="894193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" y="1"/>
                  </a:moveTo>
                  <a:lnTo>
                    <a:pt x="1" y="298"/>
                  </a:lnTo>
                  <a:lnTo>
                    <a:pt x="297" y="298"/>
                  </a:lnTo>
                  <a:cubicBezTo>
                    <a:pt x="297" y="133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 rot="10800000">
              <a:off x="-158807" y="868439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lnTo>
                    <a:pt x="1" y="301"/>
                  </a:lnTo>
                  <a:cubicBezTo>
                    <a:pt x="166" y="301"/>
                    <a:pt x="297" y="164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 rot="10800000">
              <a:off x="-158807" y="723588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lnTo>
                    <a:pt x="1" y="297"/>
                  </a:lnTo>
                  <a:lnTo>
                    <a:pt x="297" y="297"/>
                  </a:lnTo>
                  <a:cubicBezTo>
                    <a:pt x="297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 rot="10800000">
              <a:off x="-222493" y="783308"/>
              <a:ext cx="38149" cy="51336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301" y="1"/>
                  </a:moveTo>
                  <a:cubicBezTo>
                    <a:pt x="131" y="1"/>
                    <a:pt x="0" y="137"/>
                    <a:pt x="0" y="303"/>
                  </a:cubicBezTo>
                  <a:cubicBezTo>
                    <a:pt x="0" y="468"/>
                    <a:pt x="131" y="599"/>
                    <a:pt x="301" y="599"/>
                  </a:cubicBezTo>
                  <a:cubicBezTo>
                    <a:pt x="466" y="599"/>
                    <a:pt x="599" y="468"/>
                    <a:pt x="599" y="303"/>
                  </a:cubicBezTo>
                  <a:cubicBezTo>
                    <a:pt x="599" y="137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 rot="10800000">
              <a:off x="-266945" y="868439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cubicBezTo>
                    <a:pt x="1" y="164"/>
                    <a:pt x="133" y="301"/>
                    <a:pt x="297" y="301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 rot="10800000">
              <a:off x="-266945" y="723588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297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7" y="297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 rot="10800000">
              <a:off x="-222493" y="612617"/>
              <a:ext cx="38149" cy="50908"/>
            </a:xfrm>
            <a:custGeom>
              <a:avLst/>
              <a:gdLst/>
              <a:ahLst/>
              <a:cxnLst/>
              <a:rect l="l" t="t" r="r" b="b"/>
              <a:pathLst>
                <a:path w="599" h="595" extrusionOk="0">
                  <a:moveTo>
                    <a:pt x="301" y="0"/>
                  </a:moveTo>
                  <a:cubicBezTo>
                    <a:pt x="131" y="0"/>
                    <a:pt x="0" y="133"/>
                    <a:pt x="0" y="297"/>
                  </a:cubicBezTo>
                  <a:cubicBezTo>
                    <a:pt x="0" y="462"/>
                    <a:pt x="131" y="595"/>
                    <a:pt x="301" y="595"/>
                  </a:cubicBezTo>
                  <a:cubicBezTo>
                    <a:pt x="466" y="595"/>
                    <a:pt x="599" y="462"/>
                    <a:pt x="599" y="297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 rot="10800000">
              <a:off x="-266945" y="69774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1" y="1"/>
                  </a:moveTo>
                  <a:cubicBezTo>
                    <a:pt x="1" y="170"/>
                    <a:pt x="133" y="303"/>
                    <a:pt x="297" y="303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 rot="10800000">
              <a:off x="-158807" y="55246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1" y="0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 rot="10800000">
              <a:off x="-158807" y="69774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 rot="10800000">
              <a:off x="-266945" y="55246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297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7" y="302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 rot="10800000">
              <a:off x="-222493" y="441498"/>
              <a:ext cx="38149" cy="51422"/>
            </a:xfrm>
            <a:custGeom>
              <a:avLst/>
              <a:gdLst/>
              <a:ahLst/>
              <a:cxnLst/>
              <a:rect l="l" t="t" r="r" b="b"/>
              <a:pathLst>
                <a:path w="599" h="601" extrusionOk="0">
                  <a:moveTo>
                    <a:pt x="301" y="1"/>
                  </a:moveTo>
                  <a:cubicBezTo>
                    <a:pt x="131" y="1"/>
                    <a:pt x="0" y="133"/>
                    <a:pt x="0" y="298"/>
                  </a:cubicBezTo>
                  <a:cubicBezTo>
                    <a:pt x="0" y="464"/>
                    <a:pt x="131" y="601"/>
                    <a:pt x="301" y="601"/>
                  </a:cubicBezTo>
                  <a:cubicBezTo>
                    <a:pt x="466" y="601"/>
                    <a:pt x="599" y="464"/>
                    <a:pt x="599" y="298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 rot="10800000">
              <a:off x="-158807" y="527143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 rot="10800000">
              <a:off x="-158807" y="381864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1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 rot="10800000">
              <a:off x="-266945" y="381864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7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7" y="302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 rot="10800000">
              <a:off x="-266945" y="527143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cubicBezTo>
                    <a:pt x="1" y="166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 rot="10800000">
              <a:off x="-266945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297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7" y="30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6"/>
            <p:cNvSpPr/>
            <p:nvPr/>
          </p:nvSpPr>
          <p:spPr>
            <a:xfrm rot="10800000">
              <a:off x="-158807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 rot="10800000">
              <a:off x="-158807" y="356367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 rot="10800000">
              <a:off x="-266945" y="356367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" y="1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 rot="10800000">
              <a:off x="-222493" y="270893"/>
              <a:ext cx="38149" cy="51250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301" y="0"/>
                  </a:moveTo>
                  <a:cubicBezTo>
                    <a:pt x="131" y="0"/>
                    <a:pt x="0" y="132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2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 rot="10800000">
              <a:off x="-266945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cubicBezTo>
                    <a:pt x="1" y="165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rot="10800000">
              <a:off x="-158807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rot="10800000">
              <a:off x="-266945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7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rot="10800000">
              <a:off x="-158807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10800000">
              <a:off x="-222493" y="100117"/>
              <a:ext cx="38149" cy="51422"/>
            </a:xfrm>
            <a:custGeom>
              <a:avLst/>
              <a:gdLst/>
              <a:ahLst/>
              <a:cxnLst/>
              <a:rect l="l" t="t" r="r" b="b"/>
              <a:pathLst>
                <a:path w="599" h="601" extrusionOk="0">
                  <a:moveTo>
                    <a:pt x="301" y="0"/>
                  </a:moveTo>
                  <a:cubicBezTo>
                    <a:pt x="131" y="0"/>
                    <a:pt x="0" y="133"/>
                    <a:pt x="0" y="298"/>
                  </a:cubicBezTo>
                  <a:cubicBezTo>
                    <a:pt x="0" y="463"/>
                    <a:pt x="131" y="600"/>
                    <a:pt x="301" y="600"/>
                  </a:cubicBezTo>
                  <a:cubicBezTo>
                    <a:pt x="466" y="600"/>
                    <a:pt x="599" y="463"/>
                    <a:pt x="599" y="298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rot="10800000">
              <a:off x="-222493" y="-70488"/>
              <a:ext cx="38149" cy="51336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301" y="1"/>
                  </a:moveTo>
                  <a:cubicBezTo>
                    <a:pt x="131" y="1"/>
                    <a:pt x="0" y="133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rot="10800000">
              <a:off x="-266945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rot="10800000">
              <a:off x="-158807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rot="10800000">
              <a:off x="-139892" y="894193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 rot="10800000">
              <a:off x="-95440" y="78330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8" y="1"/>
                  </a:moveTo>
                  <a:cubicBezTo>
                    <a:pt x="133" y="1"/>
                    <a:pt x="1" y="137"/>
                    <a:pt x="1" y="303"/>
                  </a:cubicBezTo>
                  <a:cubicBezTo>
                    <a:pt x="1" y="468"/>
                    <a:pt x="133" y="599"/>
                    <a:pt x="298" y="599"/>
                  </a:cubicBezTo>
                  <a:cubicBezTo>
                    <a:pt x="468" y="599"/>
                    <a:pt x="600" y="468"/>
                    <a:pt x="600" y="303"/>
                  </a:cubicBezTo>
                  <a:cubicBezTo>
                    <a:pt x="600" y="137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rot="10800000">
              <a:off x="-139892" y="868439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0" y="0"/>
                  </a:moveTo>
                  <a:cubicBezTo>
                    <a:pt x="0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 rot="10800000">
              <a:off x="-31818" y="723588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lnTo>
                    <a:pt x="298" y="297"/>
                  </a:lnTo>
                  <a:cubicBezTo>
                    <a:pt x="298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 rot="10800000">
              <a:off x="-139892" y="723588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298" y="0"/>
                  </a:moveTo>
                  <a:cubicBezTo>
                    <a:pt x="133" y="0"/>
                    <a:pt x="0" y="131"/>
                    <a:pt x="0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139892" y="69774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0" y="1"/>
                  </a:moveTo>
                  <a:cubicBezTo>
                    <a:pt x="0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-31818" y="697749"/>
              <a:ext cx="19042" cy="25925"/>
            </a:xfrm>
            <a:custGeom>
              <a:avLst/>
              <a:gdLst/>
              <a:ahLst/>
              <a:cxnLst/>
              <a:rect l="l" t="t" r="r" b="b"/>
              <a:pathLst>
                <a:path w="299" h="303" extrusionOk="0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8" y="170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31818" y="552469"/>
              <a:ext cx="19042" cy="25925"/>
            </a:xfrm>
            <a:custGeom>
              <a:avLst/>
              <a:gdLst/>
              <a:ahLst/>
              <a:cxnLst/>
              <a:rect l="l" t="t" r="r" b="b"/>
              <a:pathLst>
                <a:path w="299" h="303" extrusionOk="0">
                  <a:moveTo>
                    <a:pt x="1" y="0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-95440" y="612617"/>
              <a:ext cx="38212" cy="50908"/>
            </a:xfrm>
            <a:custGeom>
              <a:avLst/>
              <a:gdLst/>
              <a:ahLst/>
              <a:cxnLst/>
              <a:rect l="l" t="t" r="r" b="b"/>
              <a:pathLst>
                <a:path w="600" h="595" extrusionOk="0">
                  <a:moveTo>
                    <a:pt x="298" y="0"/>
                  </a:moveTo>
                  <a:cubicBezTo>
                    <a:pt x="133" y="0"/>
                    <a:pt x="1" y="133"/>
                    <a:pt x="1" y="297"/>
                  </a:cubicBezTo>
                  <a:cubicBezTo>
                    <a:pt x="1" y="462"/>
                    <a:pt x="133" y="595"/>
                    <a:pt x="298" y="595"/>
                  </a:cubicBezTo>
                  <a:cubicBezTo>
                    <a:pt x="468" y="595"/>
                    <a:pt x="600" y="462"/>
                    <a:pt x="600" y="297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-139892" y="55246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298" y="0"/>
                  </a:moveTo>
                  <a:cubicBezTo>
                    <a:pt x="133" y="0"/>
                    <a:pt x="0" y="133"/>
                    <a:pt x="0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-139892" y="381864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8" y="1"/>
                  </a:moveTo>
                  <a:cubicBezTo>
                    <a:pt x="133" y="1"/>
                    <a:pt x="0" y="136"/>
                    <a:pt x="0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-139892" y="527143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0" y="0"/>
                  </a:moveTo>
                  <a:cubicBezTo>
                    <a:pt x="0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-31818" y="381864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1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-95440" y="441498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cubicBezTo>
                    <a:pt x="1" y="464"/>
                    <a:pt x="133" y="601"/>
                    <a:pt x="298" y="601"/>
                  </a:cubicBezTo>
                  <a:cubicBezTo>
                    <a:pt x="468" y="601"/>
                    <a:pt x="600" y="464"/>
                    <a:pt x="600" y="298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-31818" y="527143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-139892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298" y="1"/>
                  </a:moveTo>
                  <a:cubicBezTo>
                    <a:pt x="133" y="1"/>
                    <a:pt x="0" y="138"/>
                    <a:pt x="0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-31818" y="356367"/>
              <a:ext cx="19042" cy="25582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-139892" y="356367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0" y="1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-95440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2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-31818" y="211087"/>
              <a:ext cx="19042" cy="26010"/>
            </a:xfrm>
            <a:custGeom>
              <a:avLst/>
              <a:gdLst/>
              <a:ahLst/>
              <a:cxnLst/>
              <a:rect l="l" t="t" r="r" b="b"/>
              <a:pathLst>
                <a:path w="299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-31818" y="185762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-139892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0" y="0"/>
                  </a:moveTo>
                  <a:cubicBezTo>
                    <a:pt x="0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-31818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-95440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8" y="600"/>
                    <a:pt x="600" y="463"/>
                    <a:pt x="600" y="298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-139892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8" y="0"/>
                  </a:moveTo>
                  <a:cubicBezTo>
                    <a:pt x="133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-31818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-95440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-139892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-12840" y="723588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302" y="0"/>
                  </a:moveTo>
                  <a:cubicBezTo>
                    <a:pt x="137" y="0"/>
                    <a:pt x="0" y="131"/>
                    <a:pt x="0" y="297"/>
                  </a:cubicBezTo>
                  <a:lnTo>
                    <a:pt x="302" y="297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95299" y="723588"/>
              <a:ext cx="637" cy="428"/>
            </a:xfrm>
            <a:custGeom>
              <a:avLst/>
              <a:gdLst/>
              <a:ahLst/>
              <a:cxnLst/>
              <a:rect l="l" t="t" r="r" b="b"/>
              <a:pathLst>
                <a:path w="10" h="5" extrusionOk="0">
                  <a:moveTo>
                    <a:pt x="10" y="0"/>
                  </a:moveTo>
                  <a:cubicBezTo>
                    <a:pt x="5" y="0"/>
                    <a:pt x="5" y="5"/>
                    <a:pt x="1" y="5"/>
                  </a:cubicBezTo>
                  <a:lnTo>
                    <a:pt x="10" y="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1548" y="612617"/>
              <a:ext cx="38212" cy="50908"/>
            </a:xfrm>
            <a:custGeom>
              <a:avLst/>
              <a:gdLst/>
              <a:ahLst/>
              <a:cxnLst/>
              <a:rect l="l" t="t" r="r" b="b"/>
              <a:pathLst>
                <a:path w="600" h="595" extrusionOk="0">
                  <a:moveTo>
                    <a:pt x="297" y="0"/>
                  </a:moveTo>
                  <a:cubicBezTo>
                    <a:pt x="132" y="0"/>
                    <a:pt x="1" y="133"/>
                    <a:pt x="1" y="297"/>
                  </a:cubicBezTo>
                  <a:cubicBezTo>
                    <a:pt x="1" y="462"/>
                    <a:pt x="132" y="595"/>
                    <a:pt x="297" y="595"/>
                  </a:cubicBezTo>
                  <a:cubicBezTo>
                    <a:pt x="462" y="595"/>
                    <a:pt x="599" y="462"/>
                    <a:pt x="599" y="297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-12840" y="552469"/>
              <a:ext cx="19234" cy="25925"/>
            </a:xfrm>
            <a:custGeom>
              <a:avLst/>
              <a:gdLst/>
              <a:ahLst/>
              <a:cxnLst/>
              <a:rect l="l" t="t" r="r" b="b"/>
              <a:pathLst>
                <a:path w="302" h="303" extrusionOk="0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-12840" y="697749"/>
              <a:ext cx="19234" cy="25925"/>
            </a:xfrm>
            <a:custGeom>
              <a:avLst/>
              <a:gdLst/>
              <a:ahLst/>
              <a:cxnLst/>
              <a:rect l="l" t="t" r="r" b="b"/>
              <a:pathLst>
                <a:path w="302" h="303" extrusionOk="0">
                  <a:moveTo>
                    <a:pt x="0" y="1"/>
                  </a:moveTo>
                  <a:cubicBezTo>
                    <a:pt x="0" y="170"/>
                    <a:pt x="137" y="303"/>
                    <a:pt x="302" y="303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95298" y="697749"/>
              <a:ext cx="18915" cy="25925"/>
            </a:xfrm>
            <a:custGeom>
              <a:avLst/>
              <a:gdLst/>
              <a:ahLst/>
              <a:cxnLst/>
              <a:rect l="l" t="t" r="r" b="b"/>
              <a:pathLst>
                <a:path w="297" h="303" extrusionOk="0">
                  <a:moveTo>
                    <a:pt x="288" y="1"/>
                  </a:moveTo>
                  <a:cubicBezTo>
                    <a:pt x="189" y="81"/>
                    <a:pt x="94" y="166"/>
                    <a:pt x="0" y="246"/>
                  </a:cubicBezTo>
                  <a:lnTo>
                    <a:pt x="0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95298" y="552469"/>
              <a:ext cx="18915" cy="25925"/>
            </a:xfrm>
            <a:custGeom>
              <a:avLst/>
              <a:gdLst/>
              <a:ahLst/>
              <a:cxnLst/>
              <a:rect l="l" t="t" r="r" b="b"/>
              <a:pathLst>
                <a:path w="297" h="303" extrusionOk="0">
                  <a:moveTo>
                    <a:pt x="0" y="0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-12840" y="381864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 rot="10800000">
              <a:off x="-12840" y="527143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 rot="10800000">
              <a:off x="95298" y="527143"/>
              <a:ext cx="18915" cy="25411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 rot="10800000">
              <a:off x="95298" y="381864"/>
              <a:ext cx="18915" cy="25839"/>
            </a:xfrm>
            <a:custGeom>
              <a:avLst/>
              <a:gdLst/>
              <a:ahLst/>
              <a:cxnLst/>
              <a:rect l="l" t="t" r="r" b="b"/>
              <a:pathLst>
                <a:path w="297" h="302" extrusionOk="0">
                  <a:moveTo>
                    <a:pt x="0" y="1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 rot="10800000">
              <a:off x="31548" y="441498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7" y="1"/>
                  </a:moveTo>
                  <a:cubicBezTo>
                    <a:pt x="132" y="1"/>
                    <a:pt x="1" y="133"/>
                    <a:pt x="1" y="298"/>
                  </a:cubicBezTo>
                  <a:cubicBezTo>
                    <a:pt x="1" y="464"/>
                    <a:pt x="132" y="601"/>
                    <a:pt x="297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 rot="10800000">
              <a:off x="31548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297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 rot="10800000">
              <a:off x="95298" y="211087"/>
              <a:ext cx="18915" cy="26010"/>
            </a:xfrm>
            <a:custGeom>
              <a:avLst/>
              <a:gdLst/>
              <a:ahLst/>
              <a:cxnLst/>
              <a:rect l="l" t="t" r="r" b="b"/>
              <a:pathLst>
                <a:path w="297" h="304" extrusionOk="0">
                  <a:moveTo>
                    <a:pt x="0" y="1"/>
                  </a:moveTo>
                  <a:lnTo>
                    <a:pt x="0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 rot="10800000">
              <a:off x="-12840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 rot="10800000">
              <a:off x="95298" y="356367"/>
              <a:ext cx="18915" cy="25582"/>
            </a:xfrm>
            <a:custGeom>
              <a:avLst/>
              <a:gdLst/>
              <a:ahLst/>
              <a:cxnLst/>
              <a:rect l="l" t="t" r="r" b="b"/>
              <a:pathLst>
                <a:path w="297" h="299" extrusionOk="0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 rot="10800000">
              <a:off x="-12840" y="356367"/>
              <a:ext cx="19234" cy="25582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 rot="10800000">
              <a:off x="95298" y="40482"/>
              <a:ext cx="18915" cy="25839"/>
            </a:xfrm>
            <a:custGeom>
              <a:avLst/>
              <a:gdLst/>
              <a:ahLst/>
              <a:cxnLst/>
              <a:rect l="l" t="t" r="r" b="b"/>
              <a:pathLst>
                <a:path w="297" h="302" extrusionOk="0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 rot="10800000">
              <a:off x="-12840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 rot="10800000">
              <a:off x="-12840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 rot="10800000">
              <a:off x="95298" y="185762"/>
              <a:ext cx="18915" cy="25411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 rot="10800000">
              <a:off x="31548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7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 rot="10800000">
              <a:off x="31548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7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 rot="10800000">
              <a:off x="-12840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 rot="10800000">
              <a:off x="95298" y="15071"/>
              <a:ext cx="18915" cy="2549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 rot="10800000">
              <a:off x="222287" y="552469"/>
              <a:ext cx="19042" cy="17026"/>
            </a:xfrm>
            <a:custGeom>
              <a:avLst/>
              <a:gdLst/>
              <a:ahLst/>
              <a:cxnLst/>
              <a:rect l="l" t="t" r="r" b="b"/>
              <a:pathLst>
                <a:path w="299" h="199" extrusionOk="0">
                  <a:moveTo>
                    <a:pt x="223" y="0"/>
                  </a:moveTo>
                  <a:cubicBezTo>
                    <a:pt x="148" y="62"/>
                    <a:pt x="72" y="127"/>
                    <a:pt x="1" y="194"/>
                  </a:cubicBezTo>
                  <a:lnTo>
                    <a:pt x="1" y="198"/>
                  </a:lnTo>
                  <a:lnTo>
                    <a:pt x="299" y="198"/>
                  </a:lnTo>
                  <a:cubicBezTo>
                    <a:pt x="299" y="118"/>
                    <a:pt x="270" y="52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 rot="10800000">
              <a:off x="158665" y="612617"/>
              <a:ext cx="29169" cy="36363"/>
            </a:xfrm>
            <a:custGeom>
              <a:avLst/>
              <a:gdLst/>
              <a:ahLst/>
              <a:cxnLst/>
              <a:rect l="l" t="t" r="r" b="b"/>
              <a:pathLst>
                <a:path w="458" h="425" extrusionOk="0">
                  <a:moveTo>
                    <a:pt x="425" y="0"/>
                  </a:moveTo>
                  <a:cubicBezTo>
                    <a:pt x="284" y="122"/>
                    <a:pt x="142" y="250"/>
                    <a:pt x="1" y="377"/>
                  </a:cubicBezTo>
                  <a:cubicBezTo>
                    <a:pt x="48" y="405"/>
                    <a:pt x="100" y="425"/>
                    <a:pt x="157" y="425"/>
                  </a:cubicBezTo>
                  <a:cubicBezTo>
                    <a:pt x="321" y="425"/>
                    <a:pt x="458" y="292"/>
                    <a:pt x="458" y="127"/>
                  </a:cubicBezTo>
                  <a:cubicBezTo>
                    <a:pt x="458" y="81"/>
                    <a:pt x="444" y="38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 rot="10800000">
              <a:off x="114149" y="697749"/>
              <a:ext cx="3694" cy="4877"/>
            </a:xfrm>
            <a:custGeom>
              <a:avLst/>
              <a:gdLst/>
              <a:ahLst/>
              <a:cxnLst/>
              <a:rect l="l" t="t" r="r" b="b"/>
              <a:pathLst>
                <a:path w="58" h="57" extrusionOk="0">
                  <a:moveTo>
                    <a:pt x="57" y="0"/>
                  </a:moveTo>
                  <a:cubicBezTo>
                    <a:pt x="38" y="14"/>
                    <a:pt x="20" y="28"/>
                    <a:pt x="1" y="47"/>
                  </a:cubicBezTo>
                  <a:cubicBezTo>
                    <a:pt x="20" y="47"/>
                    <a:pt x="38" y="57"/>
                    <a:pt x="57" y="57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 rot="10800000">
              <a:off x="114149" y="552469"/>
              <a:ext cx="19297" cy="25925"/>
            </a:xfrm>
            <a:custGeom>
              <a:avLst/>
              <a:gdLst/>
              <a:ahLst/>
              <a:cxnLst/>
              <a:rect l="l" t="t" r="r" b="b"/>
              <a:pathLst>
                <a:path w="303" h="303" extrusionOk="0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 rot="10800000">
              <a:off x="114149" y="527143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 rot="10800000">
              <a:off x="222287" y="527143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 rot="10800000">
              <a:off x="114149" y="381864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 rot="10800000">
              <a:off x="158665" y="441498"/>
              <a:ext cx="38149" cy="51422"/>
            </a:xfrm>
            <a:custGeom>
              <a:avLst/>
              <a:gdLst/>
              <a:ahLst/>
              <a:cxnLst/>
              <a:rect l="l" t="t" r="r" b="b"/>
              <a:pathLst>
                <a:path w="599" h="601" extrusionOk="0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cubicBezTo>
                    <a:pt x="0" y="464"/>
                    <a:pt x="133" y="601"/>
                    <a:pt x="298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 rot="10800000">
              <a:off x="222287" y="381864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1"/>
                  </a:moveTo>
                  <a:lnTo>
                    <a:pt x="1" y="302"/>
                  </a:lnTo>
                  <a:lnTo>
                    <a:pt x="299" y="302"/>
                  </a:lnTo>
                  <a:cubicBezTo>
                    <a:pt x="299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 rot="10800000">
              <a:off x="222287" y="211087"/>
              <a:ext cx="19042" cy="26010"/>
            </a:xfrm>
            <a:custGeom>
              <a:avLst/>
              <a:gdLst/>
              <a:ahLst/>
              <a:cxnLst/>
              <a:rect l="l" t="t" r="r" b="b"/>
              <a:pathLst>
                <a:path w="299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9" y="303"/>
                  </a:lnTo>
                  <a:cubicBezTo>
                    <a:pt x="299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 rot="10800000">
              <a:off x="114149" y="211087"/>
              <a:ext cx="19297" cy="26010"/>
            </a:xfrm>
            <a:custGeom>
              <a:avLst/>
              <a:gdLst/>
              <a:ahLst/>
              <a:cxnLst/>
              <a:rect l="l" t="t" r="r" b="b"/>
              <a:pathLst>
                <a:path w="303" h="304" extrusionOk="0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 rot="10800000">
              <a:off x="114149" y="356367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 rot="10800000">
              <a:off x="222287" y="356367"/>
              <a:ext cx="19042" cy="25582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 rot="10800000">
              <a:off x="158665" y="270893"/>
              <a:ext cx="38149" cy="51250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298" y="0"/>
                  </a:moveTo>
                  <a:cubicBezTo>
                    <a:pt x="133" y="0"/>
                    <a:pt x="0" y="132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 rot="10800000">
              <a:off x="222287" y="185762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 rot="10800000">
              <a:off x="158665" y="100117"/>
              <a:ext cx="38149" cy="51422"/>
            </a:xfrm>
            <a:custGeom>
              <a:avLst/>
              <a:gdLst/>
              <a:ahLst/>
              <a:cxnLst/>
              <a:rect l="l" t="t" r="r" b="b"/>
              <a:pathLst>
                <a:path w="599" h="601" extrusionOk="0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 rot="10800000">
              <a:off x="222287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9" y="301"/>
                  </a:lnTo>
                  <a:cubicBezTo>
                    <a:pt x="299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 rot="10800000">
              <a:off x="114149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 rot="10800000">
              <a:off x="114149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 rot="10800000">
              <a:off x="222287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 rot="10800000">
              <a:off x="158665" y="-70488"/>
              <a:ext cx="38149" cy="51336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 rot="10800000">
              <a:off x="114149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 rot="10800000">
              <a:off x="241266" y="552469"/>
              <a:ext cx="64" cy="513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 rot="10800000">
              <a:off x="349339" y="381864"/>
              <a:ext cx="18979" cy="25069"/>
            </a:xfrm>
            <a:custGeom>
              <a:avLst/>
              <a:gdLst/>
              <a:ahLst/>
              <a:cxnLst/>
              <a:rect l="l" t="t" r="r" b="b"/>
              <a:pathLst>
                <a:path w="298" h="293" extrusionOk="0">
                  <a:moveTo>
                    <a:pt x="33" y="1"/>
                  </a:moveTo>
                  <a:cubicBezTo>
                    <a:pt x="24" y="10"/>
                    <a:pt x="10" y="20"/>
                    <a:pt x="1" y="29"/>
                  </a:cubicBezTo>
                  <a:lnTo>
                    <a:pt x="1" y="293"/>
                  </a:lnTo>
                  <a:lnTo>
                    <a:pt x="297" y="293"/>
                  </a:lnTo>
                  <a:cubicBezTo>
                    <a:pt x="297" y="138"/>
                    <a:pt x="184" y="20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 rot="10800000">
              <a:off x="285653" y="441498"/>
              <a:ext cx="36748" cy="47315"/>
            </a:xfrm>
            <a:custGeom>
              <a:avLst/>
              <a:gdLst/>
              <a:ahLst/>
              <a:cxnLst/>
              <a:rect l="l" t="t" r="r" b="b"/>
              <a:pathLst>
                <a:path w="577" h="553" extrusionOk="0">
                  <a:moveTo>
                    <a:pt x="431" y="0"/>
                  </a:moveTo>
                  <a:cubicBezTo>
                    <a:pt x="289" y="122"/>
                    <a:pt x="148" y="250"/>
                    <a:pt x="1" y="373"/>
                  </a:cubicBezTo>
                  <a:cubicBezTo>
                    <a:pt x="48" y="477"/>
                    <a:pt x="152" y="553"/>
                    <a:pt x="275" y="553"/>
                  </a:cubicBezTo>
                  <a:cubicBezTo>
                    <a:pt x="440" y="553"/>
                    <a:pt x="577" y="416"/>
                    <a:pt x="577" y="250"/>
                  </a:cubicBezTo>
                  <a:cubicBezTo>
                    <a:pt x="577" y="142"/>
                    <a:pt x="516" y="52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 rot="10800000">
              <a:off x="241265" y="527143"/>
              <a:ext cx="14075" cy="25411"/>
            </a:xfrm>
            <a:custGeom>
              <a:avLst/>
              <a:gdLst/>
              <a:ahLst/>
              <a:cxnLst/>
              <a:rect l="l" t="t" r="r" b="b"/>
              <a:pathLst>
                <a:path w="221" h="297" extrusionOk="0">
                  <a:moveTo>
                    <a:pt x="221" y="0"/>
                  </a:moveTo>
                  <a:cubicBezTo>
                    <a:pt x="146" y="62"/>
                    <a:pt x="70" y="127"/>
                    <a:pt x="0" y="194"/>
                  </a:cubicBezTo>
                  <a:cubicBezTo>
                    <a:pt x="51" y="255"/>
                    <a:pt x="131" y="297"/>
                    <a:pt x="221" y="297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 rot="10800000">
              <a:off x="241265" y="381864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2" y="1"/>
                  </a:moveTo>
                  <a:cubicBezTo>
                    <a:pt x="138" y="1"/>
                    <a:pt x="1" y="136"/>
                    <a:pt x="1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 rot="10800000">
              <a:off x="349339" y="356367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 rot="10800000">
              <a:off x="241265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302" y="1"/>
                  </a:moveTo>
                  <a:cubicBezTo>
                    <a:pt x="138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 rot="10800000">
              <a:off x="349339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 rot="10800000">
              <a:off x="285653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298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2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 rot="10800000">
              <a:off x="241265" y="356367"/>
              <a:ext cx="19234" cy="25582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1" y="1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 rot="10800000">
              <a:off x="241265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2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 rot="10800000">
              <a:off x="349339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 rot="10800000">
              <a:off x="285653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8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 rot="10800000">
              <a:off x="241265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1" y="0"/>
                  </a:moveTo>
                  <a:cubicBezTo>
                    <a:pt x="1" y="165"/>
                    <a:pt x="138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 rot="10800000">
              <a:off x="349339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 rot="10800000">
              <a:off x="285653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8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 rot="10800000">
              <a:off x="349339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 rot="10800000">
              <a:off x="241265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1" y="0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 rot="10800000">
              <a:off x="368254" y="381864"/>
              <a:ext cx="19297" cy="22673"/>
            </a:xfrm>
            <a:custGeom>
              <a:avLst/>
              <a:gdLst/>
              <a:ahLst/>
              <a:cxnLst/>
              <a:rect l="l" t="t" r="r" b="b"/>
              <a:pathLst>
                <a:path w="303" h="265" extrusionOk="0">
                  <a:moveTo>
                    <a:pt x="303" y="1"/>
                  </a:moveTo>
                  <a:cubicBezTo>
                    <a:pt x="203" y="81"/>
                    <a:pt x="105" y="166"/>
                    <a:pt x="5" y="247"/>
                  </a:cubicBezTo>
                  <a:cubicBezTo>
                    <a:pt x="5" y="251"/>
                    <a:pt x="0" y="256"/>
                    <a:pt x="0" y="265"/>
                  </a:cubicBezTo>
                  <a:lnTo>
                    <a:pt x="303" y="2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 rot="10800000">
              <a:off x="412706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 rot="10800000">
              <a:off x="476392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 rot="10800000">
              <a:off x="368254" y="211087"/>
              <a:ext cx="19297" cy="26010"/>
            </a:xfrm>
            <a:custGeom>
              <a:avLst/>
              <a:gdLst/>
              <a:ahLst/>
              <a:cxnLst/>
              <a:rect l="l" t="t" r="r" b="b"/>
              <a:pathLst>
                <a:path w="303" h="304" extrusionOk="0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 rot="10800000">
              <a:off x="368254" y="356367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 rot="10800000">
              <a:off x="412706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 rot="10800000">
              <a:off x="476392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 rot="10800000">
              <a:off x="368254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 rot="10800000">
              <a:off x="476392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 rot="10800000">
              <a:off x="368254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 rot="10800000">
              <a:off x="368254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 rot="10800000">
              <a:off x="412706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 rot="10800000">
              <a:off x="476392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 rot="10800000">
              <a:off x="495306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301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 rot="10800000">
              <a:off x="603444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0"/>
                  </a:moveTo>
                  <a:lnTo>
                    <a:pt x="1" y="301"/>
                  </a:lnTo>
                  <a:lnTo>
                    <a:pt x="302" y="301"/>
                  </a:lnTo>
                  <a:cubicBezTo>
                    <a:pt x="302" y="136"/>
                    <a:pt x="170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 rot="10800000">
              <a:off x="495306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1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 rot="10800000">
              <a:off x="495306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0" y="0"/>
                  </a:moveTo>
                  <a:cubicBezTo>
                    <a:pt x="0" y="165"/>
                    <a:pt x="137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 rot="10800000">
              <a:off x="539695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7" y="0"/>
                  </a:moveTo>
                  <a:cubicBezTo>
                    <a:pt x="132" y="0"/>
                    <a:pt x="0" y="133"/>
                    <a:pt x="0" y="298"/>
                  </a:cubicBezTo>
                  <a:cubicBezTo>
                    <a:pt x="0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 rot="10800000">
              <a:off x="495306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cubicBezTo>
                    <a:pt x="0" y="166"/>
                    <a:pt x="137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 rot="10800000">
              <a:off x="603444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70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 rot="10800000">
              <a:off x="539695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7" y="1"/>
                  </a:moveTo>
                  <a:cubicBezTo>
                    <a:pt x="132" y="1"/>
                    <a:pt x="0" y="133"/>
                    <a:pt x="0" y="297"/>
                  </a:cubicBezTo>
                  <a:cubicBezTo>
                    <a:pt x="0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 rot="10800000">
              <a:off x="667065" y="100117"/>
              <a:ext cx="37639" cy="40470"/>
            </a:xfrm>
            <a:custGeom>
              <a:avLst/>
              <a:gdLst/>
              <a:ahLst/>
              <a:cxnLst/>
              <a:rect l="l" t="t" r="r" b="b"/>
              <a:pathLst>
                <a:path w="591" h="473" extrusionOk="0">
                  <a:moveTo>
                    <a:pt x="534" y="0"/>
                  </a:moveTo>
                  <a:cubicBezTo>
                    <a:pt x="359" y="76"/>
                    <a:pt x="181" y="142"/>
                    <a:pt x="1" y="207"/>
                  </a:cubicBezTo>
                  <a:cubicBezTo>
                    <a:pt x="20" y="353"/>
                    <a:pt x="142" y="472"/>
                    <a:pt x="294" y="472"/>
                  </a:cubicBezTo>
                  <a:cubicBezTo>
                    <a:pt x="458" y="472"/>
                    <a:pt x="590" y="335"/>
                    <a:pt x="590" y="170"/>
                  </a:cubicBezTo>
                  <a:cubicBezTo>
                    <a:pt x="590" y="104"/>
                    <a:pt x="566" y="48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0800000">
              <a:off x="730433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0800000">
              <a:off x="622614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299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9" y="30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 rot="10800000">
              <a:off x="730433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 rot="10800000">
              <a:off x="667065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 rot="10800000">
              <a:off x="622614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cubicBezTo>
                    <a:pt x="1" y="166"/>
                    <a:pt x="133" y="298"/>
                    <a:pt x="299" y="298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 rot="10800000">
              <a:off x="749666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 rot="10800000">
              <a:off x="857549" y="40482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19" y="1"/>
                  </a:moveTo>
                  <a:cubicBezTo>
                    <a:pt x="15" y="1"/>
                    <a:pt x="5" y="1"/>
                    <a:pt x="1" y="5"/>
                  </a:cubicBezTo>
                  <a:lnTo>
                    <a:pt x="1" y="297"/>
                  </a:lnTo>
                  <a:lnTo>
                    <a:pt x="302" y="297"/>
                  </a:lnTo>
                  <a:cubicBezTo>
                    <a:pt x="302" y="138"/>
                    <a:pt x="175" y="10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857549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49666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 rot="10800000">
              <a:off x="794118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 rot="10800000">
              <a:off x="876718" y="40482"/>
              <a:ext cx="18979" cy="25069"/>
            </a:xfrm>
            <a:custGeom>
              <a:avLst/>
              <a:gdLst/>
              <a:ahLst/>
              <a:cxnLst/>
              <a:rect l="l" t="t" r="r" b="b"/>
              <a:pathLst>
                <a:path w="298" h="293" extrusionOk="0">
                  <a:moveTo>
                    <a:pt x="298" y="0"/>
                  </a:moveTo>
                  <a:cubicBezTo>
                    <a:pt x="270" y="0"/>
                    <a:pt x="237" y="9"/>
                    <a:pt x="203" y="9"/>
                  </a:cubicBezTo>
                  <a:cubicBezTo>
                    <a:pt x="85" y="52"/>
                    <a:pt x="0" y="161"/>
                    <a:pt x="0" y="292"/>
                  </a:cubicBezTo>
                  <a:lnTo>
                    <a:pt x="298" y="2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 rot="10800000">
              <a:off x="984538" y="40482"/>
              <a:ext cx="19297" cy="16171"/>
            </a:xfrm>
            <a:custGeom>
              <a:avLst/>
              <a:gdLst/>
              <a:ahLst/>
              <a:cxnLst/>
              <a:rect l="l" t="t" r="r" b="b"/>
              <a:pathLst>
                <a:path w="303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03" y="188"/>
                  </a:lnTo>
                  <a:cubicBezTo>
                    <a:pt x="303" y="114"/>
                    <a:pt x="274" y="51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 rot="10800000">
              <a:off x="921170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3" y="1"/>
                  </a:moveTo>
                  <a:cubicBezTo>
                    <a:pt x="138" y="1"/>
                    <a:pt x="1" y="133"/>
                    <a:pt x="1" y="297"/>
                  </a:cubicBezTo>
                  <a:cubicBezTo>
                    <a:pt x="1" y="462"/>
                    <a:pt x="138" y="599"/>
                    <a:pt x="303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 rot="10800000">
              <a:off x="876718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 rot="10800000">
              <a:off x="984538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 rot="10800000">
              <a:off x="1003771" y="40482"/>
              <a:ext cx="18915" cy="16684"/>
            </a:xfrm>
            <a:custGeom>
              <a:avLst/>
              <a:gdLst/>
              <a:ahLst/>
              <a:cxnLst/>
              <a:rect l="l" t="t" r="r" b="b"/>
              <a:pathLst>
                <a:path w="297" h="195" extrusionOk="0">
                  <a:moveTo>
                    <a:pt x="75" y="1"/>
                  </a:moveTo>
                  <a:cubicBezTo>
                    <a:pt x="28" y="53"/>
                    <a:pt x="0" y="120"/>
                    <a:pt x="0" y="194"/>
                  </a:cubicBezTo>
                  <a:lnTo>
                    <a:pt x="297" y="194"/>
                  </a:lnTo>
                  <a:lnTo>
                    <a:pt x="297" y="6"/>
                  </a:lnTo>
                  <a:cubicBezTo>
                    <a:pt x="222" y="6"/>
                    <a:pt x="151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 rot="10800000">
              <a:off x="1111590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 rot="10800000">
              <a:off x="1048159" y="-70488"/>
              <a:ext cx="38276" cy="51336"/>
            </a:xfrm>
            <a:custGeom>
              <a:avLst/>
              <a:gdLst/>
              <a:ahLst/>
              <a:cxnLst/>
              <a:rect l="l" t="t" r="r" b="b"/>
              <a:pathLst>
                <a:path w="601" h="600" extrusionOk="0">
                  <a:moveTo>
                    <a:pt x="303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3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 rot="10800000">
              <a:off x="1003771" y="15071"/>
              <a:ext cx="18915" cy="2549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0" y="0"/>
                  </a:moveTo>
                  <a:cubicBezTo>
                    <a:pt x="0" y="166"/>
                    <a:pt x="131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 rot="10800000">
              <a:off x="1111590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 rot="10800000">
              <a:off x="1130760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rot="10800000">
              <a:off x="1238579" y="40482"/>
              <a:ext cx="19361" cy="25839"/>
            </a:xfrm>
            <a:custGeom>
              <a:avLst/>
              <a:gdLst/>
              <a:ahLst/>
              <a:cxnLst/>
              <a:rect l="l" t="t" r="r" b="b"/>
              <a:pathLst>
                <a:path w="304" h="302" extrusionOk="0">
                  <a:moveTo>
                    <a:pt x="1" y="0"/>
                  </a:moveTo>
                  <a:lnTo>
                    <a:pt x="1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rot="10800000">
              <a:off x="1175275" y="-70488"/>
              <a:ext cx="38149" cy="51336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 rot="10800000">
              <a:off x="1130760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rot="10800000">
              <a:off x="1238579" y="15071"/>
              <a:ext cx="19361" cy="25497"/>
            </a:xfrm>
            <a:custGeom>
              <a:avLst/>
              <a:gdLst/>
              <a:ahLst/>
              <a:cxnLst/>
              <a:rect l="l" t="t" r="r" b="b"/>
              <a:pathLst>
                <a:path w="304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rot="10800000">
              <a:off x="1365950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rot="10800000">
              <a:off x="1257876" y="40482"/>
              <a:ext cx="18915" cy="25839"/>
            </a:xfrm>
            <a:custGeom>
              <a:avLst/>
              <a:gdLst/>
              <a:ahLst/>
              <a:cxnLst/>
              <a:rect l="l" t="t" r="r" b="b"/>
              <a:pathLst>
                <a:path w="297" h="302" extrusionOk="0">
                  <a:moveTo>
                    <a:pt x="297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rot="10800000">
              <a:off x="1306531" y="100117"/>
              <a:ext cx="33054" cy="20363"/>
            </a:xfrm>
            <a:custGeom>
              <a:avLst/>
              <a:gdLst/>
              <a:ahLst/>
              <a:cxnLst/>
              <a:rect l="l" t="t" r="r" b="b"/>
              <a:pathLst>
                <a:path w="519" h="238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133"/>
                    <a:pt x="142" y="237"/>
                    <a:pt x="288" y="237"/>
                  </a:cubicBezTo>
                  <a:cubicBezTo>
                    <a:pt x="382" y="237"/>
                    <a:pt x="462" y="190"/>
                    <a:pt x="519" y="118"/>
                  </a:cubicBezTo>
                  <a:cubicBezTo>
                    <a:pt x="345" y="81"/>
                    <a:pt x="170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rot="10800000">
              <a:off x="1302264" y="-70488"/>
              <a:ext cx="38276" cy="51336"/>
            </a:xfrm>
            <a:custGeom>
              <a:avLst/>
              <a:gdLst/>
              <a:ahLst/>
              <a:cxnLst/>
              <a:rect l="l" t="t" r="r" b="b"/>
              <a:pathLst>
                <a:path w="601" h="600" extrusionOk="0">
                  <a:moveTo>
                    <a:pt x="303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303" y="599"/>
                  </a:cubicBezTo>
                  <a:cubicBezTo>
                    <a:pt x="468" y="599"/>
                    <a:pt x="601" y="462"/>
                    <a:pt x="601" y="297"/>
                  </a:cubicBezTo>
                  <a:cubicBezTo>
                    <a:pt x="601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 rot="10800000">
              <a:off x="1257876" y="15071"/>
              <a:ext cx="18915" cy="2549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0" y="0"/>
                  </a:moveTo>
                  <a:cubicBezTo>
                    <a:pt x="0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 rot="10800000">
              <a:off x="1365950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 rot="10800000">
              <a:off x="1384865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8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 rot="10800000">
              <a:off x="1492939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 rot="10800000">
              <a:off x="1429317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7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rot="10800000">
              <a:off x="1492939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 rot="10800000">
              <a:off x="1384865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cubicBezTo>
                    <a:pt x="0" y="166"/>
                    <a:pt x="132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 rot="10800000">
              <a:off x="1429317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7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rot="10800000">
              <a:off x="1620055" y="211088"/>
              <a:ext cx="18915" cy="7358"/>
            </a:xfrm>
            <a:custGeom>
              <a:avLst/>
              <a:gdLst/>
              <a:ahLst/>
              <a:cxnLst/>
              <a:rect l="l" t="t" r="r" b="b"/>
              <a:pathLst>
                <a:path w="297" h="86" extrusionOk="0">
                  <a:moveTo>
                    <a:pt x="0" y="0"/>
                  </a:moveTo>
                  <a:lnTo>
                    <a:pt x="0" y="85"/>
                  </a:lnTo>
                  <a:lnTo>
                    <a:pt x="297" y="85"/>
                  </a:lnTo>
                  <a:lnTo>
                    <a:pt x="297" y="70"/>
                  </a:lnTo>
                  <a:cubicBezTo>
                    <a:pt x="198" y="47"/>
                    <a:pt x="99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rot="10800000">
              <a:off x="1511917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rot="10800000">
              <a:off x="1620055" y="185762"/>
              <a:ext cx="18915" cy="25411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rot="10800000">
              <a:off x="1556305" y="100117"/>
              <a:ext cx="38276" cy="514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rot="10800000">
              <a:off x="1620055" y="40482"/>
              <a:ext cx="18915" cy="25839"/>
            </a:xfrm>
            <a:custGeom>
              <a:avLst/>
              <a:gdLst/>
              <a:ahLst/>
              <a:cxnLst/>
              <a:rect l="l" t="t" r="r" b="b"/>
              <a:pathLst>
                <a:path w="297" h="302" extrusionOk="0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rot="10800000">
              <a:off x="1620055" y="15071"/>
              <a:ext cx="18915" cy="2549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rot="10800000">
              <a:off x="1556305" y="-70488"/>
              <a:ext cx="38276" cy="51336"/>
            </a:xfrm>
            <a:custGeom>
              <a:avLst/>
              <a:gdLst/>
              <a:ahLst/>
              <a:cxnLst/>
              <a:rect l="l" t="t" r="r" b="b"/>
              <a:pathLst>
                <a:path w="601" h="600" extrusionOk="0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 rot="10800000">
              <a:off x="1511917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 rot="10800000">
              <a:off x="1638906" y="211088"/>
              <a:ext cx="19361" cy="12235"/>
            </a:xfrm>
            <a:custGeom>
              <a:avLst/>
              <a:gdLst/>
              <a:ahLst/>
              <a:cxnLst/>
              <a:rect l="l" t="t" r="r" b="b"/>
              <a:pathLst>
                <a:path w="304" h="143" extrusionOk="0">
                  <a:moveTo>
                    <a:pt x="44" y="1"/>
                  </a:moveTo>
                  <a:cubicBezTo>
                    <a:pt x="20" y="42"/>
                    <a:pt x="1" y="90"/>
                    <a:pt x="1" y="142"/>
                  </a:cubicBezTo>
                  <a:lnTo>
                    <a:pt x="303" y="142"/>
                  </a:lnTo>
                  <a:lnTo>
                    <a:pt x="303" y="57"/>
                  </a:lnTo>
                  <a:cubicBezTo>
                    <a:pt x="214" y="38"/>
                    <a:pt x="129" y="19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 rot="10800000">
              <a:off x="1747044" y="211087"/>
              <a:ext cx="19042" cy="26010"/>
            </a:xfrm>
            <a:custGeom>
              <a:avLst/>
              <a:gdLst/>
              <a:ahLst/>
              <a:cxnLst/>
              <a:rect l="l" t="t" r="r" b="b"/>
              <a:pathLst>
                <a:path w="299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 rot="10800000">
              <a:off x="1747044" y="185762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 rot="10800000">
              <a:off x="1747044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 rot="10800000">
              <a:off x="1638906" y="40482"/>
              <a:ext cx="19361" cy="25839"/>
            </a:xfrm>
            <a:custGeom>
              <a:avLst/>
              <a:gdLst/>
              <a:ahLst/>
              <a:cxnLst/>
              <a:rect l="l" t="t" r="r" b="b"/>
              <a:pathLst>
                <a:path w="304" h="302" extrusionOk="0">
                  <a:moveTo>
                    <a:pt x="303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1638906" y="185762"/>
              <a:ext cx="19361" cy="25411"/>
            </a:xfrm>
            <a:custGeom>
              <a:avLst/>
              <a:gdLst/>
              <a:ahLst/>
              <a:cxnLst/>
              <a:rect l="l" t="t" r="r" b="b"/>
              <a:pathLst>
                <a:path w="304" h="297" extrusionOk="0">
                  <a:moveTo>
                    <a:pt x="1" y="0"/>
                  </a:moveTo>
                  <a:cubicBezTo>
                    <a:pt x="1" y="165"/>
                    <a:pt x="138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1683422" y="100117"/>
              <a:ext cx="38149" cy="51422"/>
            </a:xfrm>
            <a:custGeom>
              <a:avLst/>
              <a:gdLst/>
              <a:ahLst/>
              <a:cxnLst/>
              <a:rect l="l" t="t" r="r" b="b"/>
              <a:pathLst>
                <a:path w="599" h="601" extrusionOk="0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1747044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1638906" y="15071"/>
              <a:ext cx="19361" cy="25497"/>
            </a:xfrm>
            <a:custGeom>
              <a:avLst/>
              <a:gdLst/>
              <a:ahLst/>
              <a:cxnLst/>
              <a:rect l="l" t="t" r="r" b="b"/>
              <a:pathLst>
                <a:path w="304" h="298" extrusionOk="0">
                  <a:moveTo>
                    <a:pt x="1" y="0"/>
                  </a:moveTo>
                  <a:cubicBezTo>
                    <a:pt x="1" y="166"/>
                    <a:pt x="138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683422" y="-70488"/>
              <a:ext cx="38149" cy="51336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874096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1766022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302" y="1"/>
                  </a:moveTo>
                  <a:cubicBezTo>
                    <a:pt x="137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874096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766022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1" y="0"/>
                  </a:moveTo>
                  <a:cubicBezTo>
                    <a:pt x="1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766022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2" y="0"/>
                  </a:moveTo>
                  <a:cubicBezTo>
                    <a:pt x="137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810410" y="100117"/>
              <a:ext cx="38276" cy="514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4" y="600"/>
                    <a:pt x="601" y="463"/>
                    <a:pt x="601" y="298"/>
                  </a:cubicBezTo>
                  <a:cubicBezTo>
                    <a:pt x="601" y="133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874096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766022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1" y="0"/>
                  </a:moveTo>
                  <a:cubicBezTo>
                    <a:pt x="1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874096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810410" y="-70488"/>
              <a:ext cx="38276" cy="51336"/>
            </a:xfrm>
            <a:custGeom>
              <a:avLst/>
              <a:gdLst/>
              <a:ahLst/>
              <a:cxnLst/>
              <a:rect l="l" t="t" r="r" b="b"/>
              <a:pathLst>
                <a:path w="601" h="600" extrusionOk="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4" y="599"/>
                    <a:pt x="601" y="462"/>
                    <a:pt x="601" y="297"/>
                  </a:cubicBezTo>
                  <a:cubicBezTo>
                    <a:pt x="601" y="133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2001149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1940775" y="270894"/>
              <a:ext cx="32799" cy="14631"/>
            </a:xfrm>
            <a:custGeom>
              <a:avLst/>
              <a:gdLst/>
              <a:ahLst/>
              <a:cxnLst/>
              <a:rect l="l" t="t" r="r" b="b"/>
              <a:pathLst>
                <a:path w="515" h="171" extrusionOk="0">
                  <a:moveTo>
                    <a:pt x="0" y="1"/>
                  </a:moveTo>
                  <a:cubicBezTo>
                    <a:pt x="48" y="101"/>
                    <a:pt x="146" y="171"/>
                    <a:pt x="264" y="171"/>
                  </a:cubicBezTo>
                  <a:cubicBezTo>
                    <a:pt x="373" y="171"/>
                    <a:pt x="462" y="110"/>
                    <a:pt x="514" y="25"/>
                  </a:cubicBezTo>
                  <a:cubicBezTo>
                    <a:pt x="344" y="16"/>
                    <a:pt x="170" y="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1893011" y="211087"/>
              <a:ext cx="19297" cy="26010"/>
            </a:xfrm>
            <a:custGeom>
              <a:avLst/>
              <a:gdLst/>
              <a:ahLst/>
              <a:cxnLst/>
              <a:rect l="l" t="t" r="r" b="b"/>
              <a:pathLst>
                <a:path w="303" h="304" extrusionOk="0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 rot="10800000">
              <a:off x="2001149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 rot="10800000">
              <a:off x="1937463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1893011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2001149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1893011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2001149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1937463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1893011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2067509" y="270894"/>
              <a:ext cx="30697" cy="12920"/>
            </a:xfrm>
            <a:custGeom>
              <a:avLst/>
              <a:gdLst/>
              <a:ahLst/>
              <a:cxnLst/>
              <a:rect l="l" t="t" r="r" b="b"/>
              <a:pathLst>
                <a:path w="482" h="151" extrusionOk="0">
                  <a:moveTo>
                    <a:pt x="481" y="0"/>
                  </a:moveTo>
                  <a:cubicBezTo>
                    <a:pt x="321" y="9"/>
                    <a:pt x="161" y="24"/>
                    <a:pt x="0" y="38"/>
                  </a:cubicBezTo>
                  <a:cubicBezTo>
                    <a:pt x="52" y="103"/>
                    <a:pt x="133" y="151"/>
                    <a:pt x="227" y="151"/>
                  </a:cubicBezTo>
                  <a:cubicBezTo>
                    <a:pt x="335" y="151"/>
                    <a:pt x="429" y="85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2128201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0" y="1"/>
                  </a:moveTo>
                  <a:lnTo>
                    <a:pt x="0" y="303"/>
                  </a:lnTo>
                  <a:lnTo>
                    <a:pt x="301" y="303"/>
                  </a:lnTo>
                  <a:cubicBezTo>
                    <a:pt x="301" y="138"/>
                    <a:pt x="17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2020063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301" y="1"/>
                  </a:moveTo>
                  <a:cubicBezTo>
                    <a:pt x="136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2128201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70" y="297"/>
                    <a:pt x="301" y="165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2020063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0" y="0"/>
                  </a:moveTo>
                  <a:cubicBezTo>
                    <a:pt x="0" y="165"/>
                    <a:pt x="136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2020063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2128201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7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 rot="10800000">
              <a:off x="2064834" y="100117"/>
              <a:ext cx="37894" cy="51422"/>
            </a:xfrm>
            <a:custGeom>
              <a:avLst/>
              <a:gdLst/>
              <a:ahLst/>
              <a:cxnLst/>
              <a:rect l="l" t="t" r="r" b="b"/>
              <a:pathLst>
                <a:path w="595" h="601" extrusionOk="0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594" y="463"/>
                    <a:pt x="594" y="298"/>
                  </a:cubicBezTo>
                  <a:cubicBezTo>
                    <a:pt x="594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 rot="10800000">
              <a:off x="2064834" y="-70488"/>
              <a:ext cx="37894" cy="51336"/>
            </a:xfrm>
            <a:custGeom>
              <a:avLst/>
              <a:gdLst/>
              <a:ahLst/>
              <a:cxnLst/>
              <a:rect l="l" t="t" r="r" b="b"/>
              <a:pathLst>
                <a:path w="595" h="600" extrusionOk="0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594" y="462"/>
                    <a:pt x="594" y="297"/>
                  </a:cubicBezTo>
                  <a:cubicBezTo>
                    <a:pt x="594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2128201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70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2020063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2255190" y="211088"/>
              <a:ext cx="19297" cy="23529"/>
            </a:xfrm>
            <a:custGeom>
              <a:avLst/>
              <a:gdLst/>
              <a:ahLst/>
              <a:cxnLst/>
              <a:rect l="l" t="t" r="r" b="b"/>
              <a:pathLst>
                <a:path w="303" h="275" extrusionOk="0">
                  <a:moveTo>
                    <a:pt x="122" y="0"/>
                  </a:moveTo>
                  <a:cubicBezTo>
                    <a:pt x="80" y="15"/>
                    <a:pt x="43" y="24"/>
                    <a:pt x="0" y="38"/>
                  </a:cubicBezTo>
                  <a:lnTo>
                    <a:pt x="0" y="274"/>
                  </a:lnTo>
                  <a:lnTo>
                    <a:pt x="302" y="274"/>
                  </a:lnTo>
                  <a:cubicBezTo>
                    <a:pt x="302" y="151"/>
                    <a:pt x="226" y="48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2147371" y="211087"/>
              <a:ext cx="19042" cy="26010"/>
            </a:xfrm>
            <a:custGeom>
              <a:avLst/>
              <a:gdLst/>
              <a:ahLst/>
              <a:cxnLst/>
              <a:rect l="l" t="t" r="r" b="b"/>
              <a:pathLst>
                <a:path w="299" h="304" extrusionOk="0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2191822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301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1" y="600"/>
                  </a:cubicBezTo>
                  <a:cubicBezTo>
                    <a:pt x="467" y="600"/>
                    <a:pt x="599" y="463"/>
                    <a:pt x="599" y="298"/>
                  </a:cubicBezTo>
                  <a:cubicBezTo>
                    <a:pt x="599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2147371" y="185762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 rot="10800000">
              <a:off x="2255190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 rot="10800000">
              <a:off x="2255190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 rot="10800000">
              <a:off x="2147371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 rot="10800000">
              <a:off x="2191822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1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1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 rot="10800000">
              <a:off x="2147371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 rot="10800000">
              <a:off x="2255190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 rot="10800000">
              <a:off x="2274423" y="211088"/>
              <a:ext cx="18979" cy="20363"/>
            </a:xfrm>
            <a:custGeom>
              <a:avLst/>
              <a:gdLst/>
              <a:ahLst/>
              <a:cxnLst/>
              <a:rect l="l" t="t" r="r" b="b"/>
              <a:pathLst>
                <a:path w="298" h="238" extrusionOk="0">
                  <a:moveTo>
                    <a:pt x="297" y="1"/>
                  </a:moveTo>
                  <a:cubicBezTo>
                    <a:pt x="212" y="29"/>
                    <a:pt x="127" y="57"/>
                    <a:pt x="42" y="91"/>
                  </a:cubicBezTo>
                  <a:cubicBezTo>
                    <a:pt x="19" y="133"/>
                    <a:pt x="1" y="180"/>
                    <a:pt x="1" y="237"/>
                  </a:cubicBezTo>
                  <a:lnTo>
                    <a:pt x="297" y="2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 rot="10800000">
              <a:off x="2274423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cubicBezTo>
                    <a:pt x="1" y="165"/>
                    <a:pt x="132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10800000">
              <a:off x="2274423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 rot="10800000">
              <a:off x="2274423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631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2" name="Google Shape;632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72" r:id="rId10"/>
    <p:sldLayoutId id="2147483677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05" name="Google Shape;1805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fif"/><Relationship Id="rId7" Type="http://schemas.openxmlformats.org/officeDocument/2006/relationships/image" Target="../media/image38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jfif"/><Relationship Id="rId5" Type="http://schemas.openxmlformats.org/officeDocument/2006/relationships/image" Target="../media/image36.jfif"/><Relationship Id="rId4" Type="http://schemas.openxmlformats.org/officeDocument/2006/relationships/image" Target="../media/image35.jf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for a company&#10;&#10;AI-generated content may be incorrect.">
            <a:extLst>
              <a:ext uri="{FF2B5EF4-FFF2-40B4-BE49-F238E27FC236}">
                <a16:creationId xmlns:a16="http://schemas.microsoft.com/office/drawing/2014/main" id="{864A015E-8A24-2E6B-633A-FF3920CC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6596"/>
            <a:ext cx="9241536" cy="53400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0CBA96-D9FF-A8B1-5C8A-72C93B1DF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553" y="4128939"/>
            <a:ext cx="799586" cy="726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3003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44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905" name="Google Shape;1905;p44"/>
          <p:cNvSpPr txBox="1">
            <a:spLocks noGrp="1"/>
          </p:cNvSpPr>
          <p:nvPr>
            <p:ph type="subTitle" idx="2"/>
          </p:nvPr>
        </p:nvSpPr>
        <p:spPr>
          <a:xfrm>
            <a:off x="4008759" y="2245763"/>
            <a:ext cx="729507" cy="225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J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06" name="Google Shape;1906;p44"/>
          <p:cNvSpPr txBox="1">
            <a:spLocks noGrp="1"/>
          </p:cNvSpPr>
          <p:nvPr>
            <p:ph type="subTitle" idx="3"/>
          </p:nvPr>
        </p:nvSpPr>
        <p:spPr>
          <a:xfrm>
            <a:off x="6390166" y="2250767"/>
            <a:ext cx="729507" cy="225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7" name="Google Shape;1907;p44"/>
          <p:cNvSpPr txBox="1">
            <a:spLocks noGrp="1"/>
          </p:cNvSpPr>
          <p:nvPr>
            <p:ph type="subTitle" idx="4"/>
          </p:nvPr>
        </p:nvSpPr>
        <p:spPr>
          <a:xfrm>
            <a:off x="842986" y="3068874"/>
            <a:ext cx="1351868" cy="625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Iamandei</a:t>
            </a:r>
            <a:r>
              <a:rPr lang="en-US" dirty="0"/>
              <a:t> Pavel</a:t>
            </a:r>
            <a:endParaRPr dirty="0"/>
          </a:p>
        </p:txBody>
      </p:sp>
      <p:sp>
        <p:nvSpPr>
          <p:cNvPr id="1908" name="Google Shape;1908;p44"/>
          <p:cNvSpPr txBox="1">
            <a:spLocks noGrp="1"/>
          </p:cNvSpPr>
          <p:nvPr>
            <p:ph type="subTitle" idx="5"/>
          </p:nvPr>
        </p:nvSpPr>
        <p:spPr>
          <a:xfrm>
            <a:off x="2463098" y="2797490"/>
            <a:ext cx="1351868" cy="271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Tene Darius</a:t>
            </a:r>
            <a:endParaRPr dirty="0"/>
          </a:p>
        </p:txBody>
      </p:sp>
      <p:sp>
        <p:nvSpPr>
          <p:cNvPr id="1909" name="Google Shape;1909;p44"/>
          <p:cNvSpPr txBox="1">
            <a:spLocks noGrp="1"/>
          </p:cNvSpPr>
          <p:nvPr>
            <p:ph type="subTitle" idx="6"/>
          </p:nvPr>
        </p:nvSpPr>
        <p:spPr>
          <a:xfrm>
            <a:off x="4027674" y="3148577"/>
            <a:ext cx="1471106" cy="271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Moromete Stefan</a:t>
            </a:r>
            <a:endParaRPr dirty="0"/>
          </a:p>
        </p:txBody>
      </p:sp>
      <p:sp>
        <p:nvSpPr>
          <p:cNvPr id="1910" name="Google Shape;1910;p44"/>
          <p:cNvSpPr txBox="1">
            <a:spLocks noGrp="1"/>
          </p:cNvSpPr>
          <p:nvPr>
            <p:ph type="subTitle" idx="7"/>
          </p:nvPr>
        </p:nvSpPr>
        <p:spPr>
          <a:xfrm>
            <a:off x="914400" y="3677910"/>
            <a:ext cx="1216592" cy="339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Co-fondator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IA 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1" name="Google Shape;1911;p44"/>
          <p:cNvSpPr txBox="1">
            <a:spLocks noGrp="1"/>
          </p:cNvSpPr>
          <p:nvPr>
            <p:ph type="subTitle" idx="8"/>
          </p:nvPr>
        </p:nvSpPr>
        <p:spPr>
          <a:xfrm>
            <a:off x="2554598" y="3406526"/>
            <a:ext cx="1216592" cy="339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Lead</a:t>
            </a:r>
            <a:endParaRPr dirty="0"/>
          </a:p>
        </p:txBody>
      </p:sp>
      <p:sp>
        <p:nvSpPr>
          <p:cNvPr id="1912" name="Google Shape;1912;p44"/>
          <p:cNvSpPr txBox="1">
            <a:spLocks noGrp="1"/>
          </p:cNvSpPr>
          <p:nvPr>
            <p:ph type="subTitle" idx="9"/>
          </p:nvPr>
        </p:nvSpPr>
        <p:spPr>
          <a:xfrm>
            <a:off x="3942223" y="3751861"/>
            <a:ext cx="1642007" cy="489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 Lead</a:t>
            </a:r>
            <a:endParaRPr dirty="0"/>
          </a:p>
        </p:txBody>
      </p:sp>
      <p:sp>
        <p:nvSpPr>
          <p:cNvPr id="6" name="Google Shape;1909;p44">
            <a:extLst>
              <a:ext uri="{FF2B5EF4-FFF2-40B4-BE49-F238E27FC236}">
                <a16:creationId xmlns:a16="http://schemas.microsoft.com/office/drawing/2014/main" id="{3D2770C5-5E89-60A6-2EE9-C51045D4B87C}"/>
              </a:ext>
            </a:extLst>
          </p:cNvPr>
          <p:cNvSpPr txBox="1">
            <a:spLocks/>
          </p:cNvSpPr>
          <p:nvPr/>
        </p:nvSpPr>
        <p:spPr>
          <a:xfrm>
            <a:off x="5604436" y="2471639"/>
            <a:ext cx="1642007" cy="62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en-US" dirty="0" err="1"/>
              <a:t>Tarnovean</a:t>
            </a:r>
            <a:r>
              <a:rPr lang="en-US" dirty="0"/>
              <a:t> Andrei</a:t>
            </a:r>
          </a:p>
        </p:txBody>
      </p:sp>
      <p:sp>
        <p:nvSpPr>
          <p:cNvPr id="7" name="Google Shape;1912;p44">
            <a:extLst>
              <a:ext uri="{FF2B5EF4-FFF2-40B4-BE49-F238E27FC236}">
                <a16:creationId xmlns:a16="http://schemas.microsoft.com/office/drawing/2014/main" id="{AC5FDDD7-1A89-57E4-5B30-2339082588AF}"/>
              </a:ext>
            </a:extLst>
          </p:cNvPr>
          <p:cNvSpPr txBox="1">
            <a:spLocks/>
          </p:cNvSpPr>
          <p:nvPr/>
        </p:nvSpPr>
        <p:spPr>
          <a:xfrm>
            <a:off x="5817143" y="3092394"/>
            <a:ext cx="1216592" cy="33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Programmer</a:t>
            </a:r>
          </a:p>
        </p:txBody>
      </p:sp>
      <p:sp>
        <p:nvSpPr>
          <p:cNvPr id="29" name="Google Shape;1909;p44">
            <a:extLst>
              <a:ext uri="{FF2B5EF4-FFF2-40B4-BE49-F238E27FC236}">
                <a16:creationId xmlns:a16="http://schemas.microsoft.com/office/drawing/2014/main" id="{8430B501-B2CC-D666-C26D-5AF6E393C981}"/>
              </a:ext>
            </a:extLst>
          </p:cNvPr>
          <p:cNvSpPr txBox="1">
            <a:spLocks/>
          </p:cNvSpPr>
          <p:nvPr/>
        </p:nvSpPr>
        <p:spPr>
          <a:xfrm>
            <a:off x="7366366" y="3281200"/>
            <a:ext cx="1726467" cy="62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en-US" dirty="0" err="1"/>
              <a:t>Szentgeorgi</a:t>
            </a:r>
            <a:r>
              <a:rPr lang="en-US" dirty="0"/>
              <a:t> Antonio</a:t>
            </a:r>
          </a:p>
        </p:txBody>
      </p:sp>
      <p:sp>
        <p:nvSpPr>
          <p:cNvPr id="30" name="Google Shape;1912;p44">
            <a:extLst>
              <a:ext uri="{FF2B5EF4-FFF2-40B4-BE49-F238E27FC236}">
                <a16:creationId xmlns:a16="http://schemas.microsoft.com/office/drawing/2014/main" id="{DE50B69F-6ACD-24D6-CD20-1A0C8A37BC3E}"/>
              </a:ext>
            </a:extLst>
          </p:cNvPr>
          <p:cNvSpPr txBox="1">
            <a:spLocks/>
          </p:cNvSpPr>
          <p:nvPr/>
        </p:nvSpPr>
        <p:spPr>
          <a:xfrm>
            <a:off x="7579073" y="3901955"/>
            <a:ext cx="1216592" cy="33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Programmer</a:t>
            </a:r>
          </a:p>
        </p:txBody>
      </p:sp>
      <p:pic>
        <p:nvPicPr>
          <p:cNvPr id="34" name="Picture 33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9BE119CF-1403-5CA3-721E-1A1448C0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497" y="1628857"/>
            <a:ext cx="1161978" cy="1449288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 descr="A person with a mustache and beard wearing a brown shirt&#10;&#10;AI-generated content may be incorrect.">
            <a:extLst>
              <a:ext uri="{FF2B5EF4-FFF2-40B4-BE49-F238E27FC236}">
                <a16:creationId xmlns:a16="http://schemas.microsoft.com/office/drawing/2014/main" id="{9F08A6E0-B46B-A64C-95DB-08BC7E84A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130" y="707345"/>
            <a:ext cx="1234617" cy="1646156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F53FC13D-4889-8C65-7C2B-9DD4EE66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65" y="1573557"/>
            <a:ext cx="1351867" cy="1659846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 descr="A person wearing glasses and a plaid shirt&#10;&#10;AI-generated content may be incorrect.">
            <a:extLst>
              <a:ext uri="{FF2B5EF4-FFF2-40B4-BE49-F238E27FC236}">
                <a16:creationId xmlns:a16="http://schemas.microsoft.com/office/drawing/2014/main" id="{C1F47553-CFE8-926D-A46E-E931006AA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162" y="1287734"/>
            <a:ext cx="1053740" cy="1496574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 descr="A person in a vest&#10;&#10;AI-generated content may be incorrect.">
            <a:extLst>
              <a:ext uri="{FF2B5EF4-FFF2-40B4-BE49-F238E27FC236}">
                <a16:creationId xmlns:a16="http://schemas.microsoft.com/office/drawing/2014/main" id="{DB9D28E5-C3BC-4629-2B70-B503F40F2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803" y="1369416"/>
            <a:ext cx="937377" cy="1652108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F30F9-71E5-18C4-5EFA-1BCC1E7899BD}"/>
              </a:ext>
            </a:extLst>
          </p:cNvPr>
          <p:cNvSpPr txBox="1"/>
          <p:nvPr/>
        </p:nvSpPr>
        <p:spPr>
          <a:xfrm>
            <a:off x="6264815" y="4708107"/>
            <a:ext cx="2828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Contact: FSPA.ktiles@gmail.com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49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Thank you!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Q&amp;A time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42"/>
          <p:cNvSpPr txBox="1">
            <a:spLocks noGrp="1"/>
          </p:cNvSpPr>
          <p:nvPr>
            <p:ph type="title"/>
          </p:nvPr>
        </p:nvSpPr>
        <p:spPr>
          <a:xfrm>
            <a:off x="3194304" y="987791"/>
            <a:ext cx="585216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Lipsa </a:t>
            </a:r>
            <a:r>
              <a:rPr lang="en-US" sz="2800" b="1" dirty="0" err="1"/>
              <a:t>surselor</a:t>
            </a:r>
            <a:r>
              <a:rPr lang="en-US" sz="2800" b="1" dirty="0"/>
              <a:t> locale de </a:t>
            </a:r>
            <a:r>
              <a:rPr lang="en-US" sz="2800" b="1" dirty="0" err="1"/>
              <a:t>energie</a:t>
            </a:r>
            <a:r>
              <a:rPr lang="en-US" sz="2800" b="1" dirty="0"/>
              <a:t> </a:t>
            </a:r>
            <a:r>
              <a:rPr lang="en-US" sz="2800" b="1" dirty="0" err="1"/>
              <a:t>regenerabilă</a:t>
            </a:r>
            <a:r>
              <a:rPr lang="en-US" sz="2800" b="1" dirty="0"/>
              <a:t> </a:t>
            </a:r>
            <a:r>
              <a:rPr lang="en-US" sz="2800" b="1" dirty="0" err="1"/>
              <a:t>în</a:t>
            </a:r>
            <a:r>
              <a:rPr lang="en-US" sz="2800" b="1" dirty="0"/>
              <a:t> orașe</a:t>
            </a:r>
            <a:endParaRPr sz="2800" dirty="0"/>
          </a:p>
        </p:txBody>
      </p:sp>
      <p:sp>
        <p:nvSpPr>
          <p:cNvPr id="1861" name="Google Shape;1861;p42"/>
          <p:cNvSpPr txBox="1">
            <a:spLocks noGrp="1"/>
          </p:cNvSpPr>
          <p:nvPr>
            <p:ph type="subTitle" idx="1"/>
          </p:nvPr>
        </p:nvSpPr>
        <p:spPr>
          <a:xfrm>
            <a:off x="3506270" y="2072014"/>
            <a:ext cx="5540194" cy="3273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en-US" sz="1600" b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Peste 55% din </a:t>
            </a:r>
            <a:r>
              <a:rPr lang="en-US" sz="1600" b="1" dirty="0" err="1"/>
              <a:t>populația</a:t>
            </a:r>
            <a:r>
              <a:rPr lang="en-US" sz="1600" b="1" dirty="0"/>
              <a:t> </a:t>
            </a:r>
            <a:r>
              <a:rPr lang="en-US" sz="1600" b="1" dirty="0" err="1"/>
              <a:t>planetei</a:t>
            </a:r>
            <a:r>
              <a:rPr lang="en-US" sz="1600" b="1" dirty="0"/>
              <a:t> </a:t>
            </a:r>
            <a:r>
              <a:rPr lang="en-US" sz="1600" b="1" dirty="0" err="1"/>
              <a:t>trăiește</a:t>
            </a:r>
            <a:r>
              <a:rPr lang="en-US" sz="1600" b="1" dirty="0"/>
              <a:t> </a:t>
            </a:r>
            <a:r>
              <a:rPr lang="en-US" sz="1600" b="1" dirty="0" err="1"/>
              <a:t>în</a:t>
            </a:r>
            <a:r>
              <a:rPr lang="en-US" sz="1600" b="1" dirty="0"/>
              <a:t> </a:t>
            </a:r>
            <a:r>
              <a:rPr lang="en-US" sz="1600" b="1" dirty="0" err="1"/>
              <a:t>orașe</a:t>
            </a:r>
            <a:r>
              <a:rPr lang="en-US" sz="1600" dirty="0"/>
              <a:t>, </a:t>
            </a:r>
            <a:r>
              <a:rPr lang="en-US" sz="1600" dirty="0" err="1"/>
              <a:t>iar</a:t>
            </a:r>
            <a:r>
              <a:rPr lang="en-US" sz="1600" dirty="0"/>
              <a:t> </a:t>
            </a:r>
            <a:r>
              <a:rPr lang="en-US" sz="1600" dirty="0" err="1"/>
              <a:t>procentul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</a:t>
            </a:r>
            <a:r>
              <a:rPr lang="en-US" sz="1600" dirty="0" err="1"/>
              <a:t>urca</a:t>
            </a:r>
            <a:r>
              <a:rPr lang="en-US" sz="1600" dirty="0"/>
              <a:t> la </a:t>
            </a:r>
            <a:r>
              <a:rPr lang="en-US" sz="1600" b="1" dirty="0"/>
              <a:t>68% </a:t>
            </a:r>
            <a:r>
              <a:rPr lang="en-US" sz="1600" b="1" dirty="0" err="1"/>
              <a:t>până</a:t>
            </a:r>
            <a:r>
              <a:rPr lang="en-US" sz="1600" b="1" dirty="0"/>
              <a:t> </a:t>
            </a:r>
            <a:r>
              <a:rPr lang="en-US" sz="1600" b="1" dirty="0" err="1"/>
              <a:t>în</a:t>
            </a:r>
            <a:r>
              <a:rPr lang="en-US" sz="1600" b="1" dirty="0"/>
              <a:t> 2050</a:t>
            </a:r>
            <a:r>
              <a:rPr lang="en-US" sz="1600" dirty="0"/>
              <a:t> (ONU, 2019).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Spațiul</a:t>
            </a:r>
            <a:r>
              <a:rPr lang="en-US" sz="1600" dirty="0"/>
              <a:t> </a:t>
            </a:r>
            <a:r>
              <a:rPr lang="en-US" sz="1600" b="1" dirty="0"/>
              <a:t>urban</a:t>
            </a:r>
            <a:r>
              <a:rPr lang="en-US" sz="1600" dirty="0"/>
              <a:t> </a:t>
            </a:r>
            <a:r>
              <a:rPr lang="en-US" sz="1600" dirty="0" err="1"/>
              <a:t>disponibil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panouri</a:t>
            </a:r>
            <a:r>
              <a:rPr lang="en-US" sz="1600" dirty="0"/>
              <a:t> </a:t>
            </a:r>
            <a:r>
              <a:rPr lang="en-US" sz="1600" dirty="0" err="1"/>
              <a:t>solare</a:t>
            </a:r>
            <a:r>
              <a:rPr lang="en-US" sz="1600" dirty="0"/>
              <a:t> </a:t>
            </a:r>
            <a:r>
              <a:rPr lang="en-US" sz="1600" dirty="0" err="1"/>
              <a:t>este</a:t>
            </a:r>
            <a:r>
              <a:rPr lang="en-US" sz="1600" dirty="0"/>
              <a:t> insuficient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tehnic</a:t>
            </a:r>
            <a:r>
              <a:rPr lang="en-US" sz="1600" dirty="0"/>
              <a:t> </a:t>
            </a:r>
            <a:r>
              <a:rPr lang="en-US" sz="1600" dirty="0" err="1"/>
              <a:t>dificil</a:t>
            </a:r>
            <a:r>
              <a:rPr lang="en-US" sz="1600" dirty="0"/>
              <a:t>, </a:t>
            </a:r>
            <a:r>
              <a:rPr lang="en-US" sz="1600" dirty="0" err="1"/>
              <a:t>mai</a:t>
            </a:r>
            <a:r>
              <a:rPr lang="en-US" sz="1600" dirty="0"/>
              <a:t> ales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cluburi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baruri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052" name="Picture 4" descr="Busy city sidewalk with pedestrians ...">
            <a:extLst>
              <a:ext uri="{FF2B5EF4-FFF2-40B4-BE49-F238E27FC236}">
                <a16:creationId xmlns:a16="http://schemas.microsoft.com/office/drawing/2014/main" id="{026D2F3E-9034-3C63-BCC9-4568FFA5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460" y="1368224"/>
            <a:ext cx="3640069" cy="2422300"/>
          </a:xfrm>
          <a:prstGeom prst="rect">
            <a:avLst/>
          </a:prstGeom>
          <a:noFill/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62" name="Google Shape;1862;p42"/>
          <p:cNvGrpSpPr/>
          <p:nvPr/>
        </p:nvGrpSpPr>
        <p:grpSpPr>
          <a:xfrm>
            <a:off x="-1425839" y="-74100"/>
            <a:ext cx="4932109" cy="5419353"/>
            <a:chOff x="-1425839" y="-74100"/>
            <a:chExt cx="4932109" cy="5419353"/>
          </a:xfrm>
        </p:grpSpPr>
        <p:sp>
          <p:nvSpPr>
            <p:cNvPr id="1863" name="Google Shape;1863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65" name="Google Shape;1865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4" name="Google Shape;1864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425839" y="1652305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" name="Google Shape;1870;p43"/>
          <p:cNvPicPr preferRelativeResize="0"/>
          <p:nvPr/>
        </p:nvPicPr>
        <p:blipFill rotWithShape="1">
          <a:blip r:embed="rId3"/>
          <a:srcRect l="27724" r="27724"/>
          <a:stretch/>
        </p:blipFill>
        <p:spPr>
          <a:xfrm>
            <a:off x="4987482" y="-3296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1" name="Google Shape;1871;p43"/>
          <p:cNvGrpSpPr/>
          <p:nvPr/>
        </p:nvGrpSpPr>
        <p:grpSpPr>
          <a:xfrm>
            <a:off x="2306757" y="-32960"/>
            <a:ext cx="4587364" cy="5835530"/>
            <a:chOff x="2306757" y="-32960"/>
            <a:chExt cx="4587364" cy="5835530"/>
          </a:xfrm>
        </p:grpSpPr>
        <p:sp>
          <p:nvSpPr>
            <p:cNvPr id="1872" name="Google Shape;1872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3"/>
            <p:cNvSpPr/>
            <p:nvPr/>
          </p:nvSpPr>
          <p:spPr>
            <a:xfrm>
              <a:off x="2306757" y="-32960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4" name="Google Shape;1874;p43"/>
          <p:cNvSpPr txBox="1">
            <a:spLocks noGrp="1"/>
          </p:cNvSpPr>
          <p:nvPr>
            <p:ph type="title"/>
          </p:nvPr>
        </p:nvSpPr>
        <p:spPr>
          <a:xfrm>
            <a:off x="677002" y="-291490"/>
            <a:ext cx="3894997" cy="1804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Solutia noastra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875" name="Google Shape;1875;p43"/>
          <p:cNvSpPr txBox="1">
            <a:spLocks noGrp="1"/>
          </p:cNvSpPr>
          <p:nvPr>
            <p:ph type="subTitle" idx="1"/>
          </p:nvPr>
        </p:nvSpPr>
        <p:spPr>
          <a:xfrm>
            <a:off x="683095" y="1916770"/>
            <a:ext cx="3657600" cy="1861500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</a:rPr>
              <a:t>Plăcile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noastre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folosesc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spații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deja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existente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dirty="0" err="1"/>
              <a:t>si</a:t>
            </a:r>
            <a:r>
              <a:rPr lang="en-US" sz="1600" dirty="0"/>
              <a:t> sunt </a:t>
            </a:r>
            <a:r>
              <a:rPr lang="en-US" sz="1600" b="1" dirty="0" err="1"/>
              <a:t>flexibile</a:t>
            </a:r>
            <a:r>
              <a:rPr lang="en-US" sz="1600" dirty="0"/>
              <a:t> </a:t>
            </a:r>
            <a:r>
              <a:rPr lang="en-US" sz="1600" dirty="0" err="1"/>
              <a:t>cererilor</a:t>
            </a:r>
            <a:r>
              <a:rPr lang="en-US" sz="1600" dirty="0"/>
              <a:t> </a:t>
            </a:r>
            <a:r>
              <a:rPr lang="en-US" sz="1600" dirty="0" err="1"/>
              <a:t>clientului</a:t>
            </a: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Club-</a:t>
            </a:r>
            <a:r>
              <a:rPr lang="en-US" sz="1600" dirty="0" err="1">
                <a:solidFill>
                  <a:srgbClr val="FFFFFF"/>
                </a:solidFill>
              </a:rPr>
              <a:t>uri</a:t>
            </a:r>
            <a:endParaRPr lang="en-US" sz="16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Mall-</a:t>
            </a:r>
            <a:r>
              <a:rPr lang="en-US" sz="1600" dirty="0" err="1"/>
              <a:t>uri</a:t>
            </a:r>
            <a:endParaRPr lang="en-US" sz="16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</a:rPr>
              <a:t>Intersectii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aglomerate</a:t>
            </a:r>
            <a:endParaRPr lang="en-US" sz="1600" dirty="0">
              <a:solidFill>
                <a:srgbClr val="FFFFFF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Strazi </a:t>
            </a:r>
            <a:r>
              <a:rPr lang="en-US" sz="1600" dirty="0" err="1">
                <a:solidFill>
                  <a:srgbClr val="FFFFFF"/>
                </a:solidFill>
              </a:rPr>
              <a:t>si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alei</a:t>
            </a:r>
            <a:r>
              <a:rPr lang="en-US" sz="1600" dirty="0">
                <a:solidFill>
                  <a:srgbClr val="FFFFFF"/>
                </a:solidFill>
              </a:rPr>
              <a:t> cu </a:t>
            </a:r>
            <a:r>
              <a:rPr lang="en-US" sz="1600" dirty="0" err="1">
                <a:solidFill>
                  <a:srgbClr val="FFFFFF"/>
                </a:solidFill>
              </a:rPr>
              <a:t>viteza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redusa</a:t>
            </a:r>
            <a:endParaRPr sz="1600" dirty="0">
              <a:solidFill>
                <a:srgbClr val="FFFFFF"/>
              </a:solidFill>
            </a:endParaRPr>
          </a:p>
        </p:txBody>
      </p:sp>
      <p:grpSp>
        <p:nvGrpSpPr>
          <p:cNvPr id="1876" name="Google Shape;1876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77" name="Google Shape;1877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81" name="Google Shape;1881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86" name="Google Shape;1886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>
          <a:extLst>
            <a:ext uri="{FF2B5EF4-FFF2-40B4-BE49-F238E27FC236}">
              <a16:creationId xmlns:a16="http://schemas.microsoft.com/office/drawing/2014/main" id="{1FA6FCE8-7D2F-9AAD-EB41-A5806D5AE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6367-80FC-7E98-E698-DD2FF664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spun </a:t>
            </a:r>
            <a:r>
              <a:rPr lang="en-US" dirty="0" err="1"/>
              <a:t>oamenii</a:t>
            </a:r>
            <a:endParaRPr lang="en-US" dirty="0"/>
          </a:p>
        </p:txBody>
      </p:sp>
      <p:pic>
        <p:nvPicPr>
          <p:cNvPr id="5" name="Picture 4" descr="A pie chart with numbers and a few words&#10;&#10;AI-generated content may be incorrect.">
            <a:extLst>
              <a:ext uri="{FF2B5EF4-FFF2-40B4-BE49-F238E27FC236}">
                <a16:creationId xmlns:a16="http://schemas.microsoft.com/office/drawing/2014/main" id="{4DF490FD-57F7-FE9B-8D95-12E3D17A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47" y="1564423"/>
            <a:ext cx="3608012" cy="2014653"/>
          </a:xfrm>
          <a:prstGeom prst="rect">
            <a:avLst/>
          </a:prstGeom>
        </p:spPr>
      </p:pic>
      <p:pic>
        <p:nvPicPr>
          <p:cNvPr id="7" name="Picture 6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742345D8-925F-35B7-7D06-3DA2B500A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27" y="1564422"/>
            <a:ext cx="3557791" cy="20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8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>
          <a:extLst>
            <a:ext uri="{FF2B5EF4-FFF2-40B4-BE49-F238E27FC236}">
              <a16:creationId xmlns:a16="http://schemas.microsoft.com/office/drawing/2014/main" id="{734FF771-E593-4095-0433-C5B614A6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43">
            <a:extLst>
              <a:ext uri="{FF2B5EF4-FFF2-40B4-BE49-F238E27FC236}">
                <a16:creationId xmlns:a16="http://schemas.microsoft.com/office/drawing/2014/main" id="{8B7FEADC-5F58-B6F5-2F4A-E470675DFD00}"/>
              </a:ext>
            </a:extLst>
          </p:cNvPr>
          <p:cNvGrpSpPr/>
          <p:nvPr/>
        </p:nvGrpSpPr>
        <p:grpSpPr>
          <a:xfrm>
            <a:off x="2160983" y="131941"/>
            <a:ext cx="4587364" cy="5835530"/>
            <a:chOff x="2306757" y="-32960"/>
            <a:chExt cx="4587364" cy="5835530"/>
          </a:xfrm>
        </p:grpSpPr>
        <p:sp>
          <p:nvSpPr>
            <p:cNvPr id="1872" name="Google Shape;1872;p43">
              <a:extLst>
                <a:ext uri="{FF2B5EF4-FFF2-40B4-BE49-F238E27FC236}">
                  <a16:creationId xmlns:a16="http://schemas.microsoft.com/office/drawing/2014/main" id="{7AC9C28C-9B85-A376-7285-7A93CF80375B}"/>
                </a:ext>
              </a:extLst>
            </p:cNvPr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3">
              <a:extLst>
                <a:ext uri="{FF2B5EF4-FFF2-40B4-BE49-F238E27FC236}">
                  <a16:creationId xmlns:a16="http://schemas.microsoft.com/office/drawing/2014/main" id="{A9553852-D8D8-F5CF-3C1D-56F3D2FCC9EB}"/>
                </a:ext>
              </a:extLst>
            </p:cNvPr>
            <p:cNvSpPr/>
            <p:nvPr/>
          </p:nvSpPr>
          <p:spPr>
            <a:xfrm>
              <a:off x="2306757" y="-32960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4" name="Google Shape;1874;p43">
            <a:extLst>
              <a:ext uri="{FF2B5EF4-FFF2-40B4-BE49-F238E27FC236}">
                <a16:creationId xmlns:a16="http://schemas.microsoft.com/office/drawing/2014/main" id="{E6CF0C8D-600D-E547-A197-5B4A1549B0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601" y="674707"/>
            <a:ext cx="4682150" cy="5750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Tinta </a:t>
            </a:r>
            <a:r>
              <a:rPr lang="en-US" dirty="0" err="1">
                <a:solidFill>
                  <a:srgbClr val="FFFFFF"/>
                </a:solidFill>
              </a:rPr>
              <a:t>noastra</a:t>
            </a:r>
            <a:r>
              <a:rPr lang="en-US" dirty="0">
                <a:solidFill>
                  <a:srgbClr val="FFFFFF"/>
                </a:solidFill>
              </a:rPr>
              <a:t> pe </a:t>
            </a:r>
            <a:r>
              <a:rPr lang="en-US" dirty="0" err="1">
                <a:solidFill>
                  <a:srgbClr val="FFFFFF"/>
                </a:solidFill>
              </a:rPr>
              <a:t>piata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876" name="Google Shape;1876;p43">
            <a:extLst>
              <a:ext uri="{FF2B5EF4-FFF2-40B4-BE49-F238E27FC236}">
                <a16:creationId xmlns:a16="http://schemas.microsoft.com/office/drawing/2014/main" id="{4C3E5A72-F886-D6BA-32CF-768759C4011E}"/>
              </a:ext>
            </a:extLst>
          </p:cNvPr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77" name="Google Shape;1877;p43">
              <a:extLst>
                <a:ext uri="{FF2B5EF4-FFF2-40B4-BE49-F238E27FC236}">
                  <a16:creationId xmlns:a16="http://schemas.microsoft.com/office/drawing/2014/main" id="{20F7BFBC-55D2-3965-B3B6-390E68C6D9F4}"/>
                </a:ext>
              </a:extLst>
            </p:cNvPr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3">
              <a:extLst>
                <a:ext uri="{FF2B5EF4-FFF2-40B4-BE49-F238E27FC236}">
                  <a16:creationId xmlns:a16="http://schemas.microsoft.com/office/drawing/2014/main" id="{80E9F532-F284-308B-671D-18B5E6C56433}"/>
                </a:ext>
              </a:extLst>
            </p:cNvPr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3">
              <a:extLst>
                <a:ext uri="{FF2B5EF4-FFF2-40B4-BE49-F238E27FC236}">
                  <a16:creationId xmlns:a16="http://schemas.microsoft.com/office/drawing/2014/main" id="{D43EB6A0-C69D-55BD-0EEE-2230079BCD85}"/>
                </a:ext>
              </a:extLst>
            </p:cNvPr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43">
            <a:extLst>
              <a:ext uri="{FF2B5EF4-FFF2-40B4-BE49-F238E27FC236}">
                <a16:creationId xmlns:a16="http://schemas.microsoft.com/office/drawing/2014/main" id="{576B7C9C-6959-46E4-96EF-656D8FBEFB0E}"/>
              </a:ext>
            </a:extLst>
          </p:cNvPr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81" name="Google Shape;1881;p43">
              <a:extLst>
                <a:ext uri="{FF2B5EF4-FFF2-40B4-BE49-F238E27FC236}">
                  <a16:creationId xmlns:a16="http://schemas.microsoft.com/office/drawing/2014/main" id="{B13BDFE5-AECC-9A54-0A02-CC5E9FDC4FD4}"/>
                </a:ext>
              </a:extLst>
            </p:cNvPr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3">
              <a:extLst>
                <a:ext uri="{FF2B5EF4-FFF2-40B4-BE49-F238E27FC236}">
                  <a16:creationId xmlns:a16="http://schemas.microsoft.com/office/drawing/2014/main" id="{DCA5100D-E9ED-B912-7DCD-60F0AE2C792C}"/>
                </a:ext>
              </a:extLst>
            </p:cNvPr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3">
              <a:extLst>
                <a:ext uri="{FF2B5EF4-FFF2-40B4-BE49-F238E27FC236}">
                  <a16:creationId xmlns:a16="http://schemas.microsoft.com/office/drawing/2014/main" id="{C06D09D3-407F-6954-8E1F-938FC6574709}"/>
                </a:ext>
              </a:extLst>
            </p:cNvPr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3">
              <a:extLst>
                <a:ext uri="{FF2B5EF4-FFF2-40B4-BE49-F238E27FC236}">
                  <a16:creationId xmlns:a16="http://schemas.microsoft.com/office/drawing/2014/main" id="{4806BF43-D07B-0857-BCCE-03A604A033FD}"/>
                </a:ext>
              </a:extLst>
            </p:cNvPr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>
              <a:extLst>
                <a:ext uri="{FF2B5EF4-FFF2-40B4-BE49-F238E27FC236}">
                  <a16:creationId xmlns:a16="http://schemas.microsoft.com/office/drawing/2014/main" id="{3DCB4BDC-B03E-34C3-12DC-A492644009A0}"/>
                </a:ext>
              </a:extLst>
            </p:cNvPr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86" name="Google Shape;1886;p43">
              <a:extLst>
                <a:ext uri="{FF2B5EF4-FFF2-40B4-BE49-F238E27FC236}">
                  <a16:creationId xmlns:a16="http://schemas.microsoft.com/office/drawing/2014/main" id="{A6B13909-0665-EDB3-0F62-84CCF8D2293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oogle Shape;110;p28">
            <a:extLst>
              <a:ext uri="{FF2B5EF4-FFF2-40B4-BE49-F238E27FC236}">
                <a16:creationId xmlns:a16="http://schemas.microsoft.com/office/drawing/2014/main" id="{DBE666C6-8EC5-AF01-8BAD-0C81FAF2B6CA}"/>
              </a:ext>
            </a:extLst>
          </p:cNvPr>
          <p:cNvGrpSpPr/>
          <p:nvPr/>
        </p:nvGrpSpPr>
        <p:grpSpPr>
          <a:xfrm>
            <a:off x="514363" y="1226316"/>
            <a:ext cx="2408623" cy="2550184"/>
            <a:chOff x="503837" y="1302516"/>
            <a:chExt cx="2408623" cy="2550184"/>
          </a:xfrm>
        </p:grpSpPr>
        <p:grpSp>
          <p:nvGrpSpPr>
            <p:cNvPr id="3" name="Google Shape;111;p28">
              <a:extLst>
                <a:ext uri="{FF2B5EF4-FFF2-40B4-BE49-F238E27FC236}">
                  <a16:creationId xmlns:a16="http://schemas.microsoft.com/office/drawing/2014/main" id="{10179019-1532-B809-E34F-3F0171126F93}"/>
                </a:ext>
              </a:extLst>
            </p:cNvPr>
            <p:cNvGrpSpPr/>
            <p:nvPr/>
          </p:nvGrpSpPr>
          <p:grpSpPr>
            <a:xfrm>
              <a:off x="503837" y="2169626"/>
              <a:ext cx="2408623" cy="1197381"/>
              <a:chOff x="503837" y="2169626"/>
              <a:chExt cx="2408623" cy="1197381"/>
            </a:xfrm>
          </p:grpSpPr>
          <p:sp>
            <p:nvSpPr>
              <p:cNvPr id="8" name="Google Shape;112;p28">
                <a:extLst>
                  <a:ext uri="{FF2B5EF4-FFF2-40B4-BE49-F238E27FC236}">
                    <a16:creationId xmlns:a16="http://schemas.microsoft.com/office/drawing/2014/main" id="{7D119DE4-8BDD-0DCE-262B-54C92875D74D}"/>
                  </a:ext>
                </a:extLst>
              </p:cNvPr>
              <p:cNvSpPr/>
              <p:nvPr/>
            </p:nvSpPr>
            <p:spPr>
              <a:xfrm>
                <a:off x="503837" y="2842850"/>
                <a:ext cx="1108549" cy="283056"/>
              </a:xfrm>
              <a:custGeom>
                <a:avLst/>
                <a:gdLst/>
                <a:ahLst/>
                <a:cxnLst/>
                <a:rect l="l" t="t" r="r" b="b"/>
                <a:pathLst>
                  <a:path w="17098" h="7002" extrusionOk="0">
                    <a:moveTo>
                      <a:pt x="0" y="1"/>
                    </a:moveTo>
                    <a:lnTo>
                      <a:pt x="2798" y="3501"/>
                    </a:lnTo>
                    <a:lnTo>
                      <a:pt x="0" y="7002"/>
                    </a:lnTo>
                    <a:lnTo>
                      <a:pt x="14288" y="7002"/>
                    </a:lnTo>
                    <a:lnTo>
                      <a:pt x="17098" y="3501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" name="Google Shape;113;p28">
                <a:extLst>
                  <a:ext uri="{FF2B5EF4-FFF2-40B4-BE49-F238E27FC236}">
                    <a16:creationId xmlns:a16="http://schemas.microsoft.com/office/drawing/2014/main" id="{906B018F-E195-61F9-C9E2-2F54982E45EF}"/>
                  </a:ext>
                </a:extLst>
              </p:cNvPr>
              <p:cNvSpPr/>
              <p:nvPr/>
            </p:nvSpPr>
            <p:spPr>
              <a:xfrm>
                <a:off x="1803911" y="2842850"/>
                <a:ext cx="1108549" cy="283056"/>
              </a:xfrm>
              <a:custGeom>
                <a:avLst/>
                <a:gdLst/>
                <a:ahLst/>
                <a:cxnLst/>
                <a:rect l="l" t="t" r="r" b="b"/>
                <a:pathLst>
                  <a:path w="17098" h="7002" extrusionOk="0">
                    <a:moveTo>
                      <a:pt x="0" y="1"/>
                    </a:moveTo>
                    <a:lnTo>
                      <a:pt x="2798" y="3501"/>
                    </a:lnTo>
                    <a:lnTo>
                      <a:pt x="0" y="7002"/>
                    </a:lnTo>
                    <a:lnTo>
                      <a:pt x="14288" y="7002"/>
                    </a:lnTo>
                    <a:lnTo>
                      <a:pt x="17098" y="3501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" name="Google Shape;114;p28">
                <a:extLst>
                  <a:ext uri="{FF2B5EF4-FFF2-40B4-BE49-F238E27FC236}">
                    <a16:creationId xmlns:a16="http://schemas.microsoft.com/office/drawing/2014/main" id="{AC188A9F-28C1-3130-E84E-73800644E77B}"/>
                  </a:ext>
                </a:extLst>
              </p:cNvPr>
              <p:cNvSpPr/>
              <p:nvPr/>
            </p:nvSpPr>
            <p:spPr>
              <a:xfrm>
                <a:off x="1708121" y="2169626"/>
                <a:ext cx="40" cy="9755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135" fill="none" extrusionOk="0">
                    <a:moveTo>
                      <a:pt x="0" y="24134"/>
                    </a:move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" name="Google Shape;115;p28">
                <a:extLst>
                  <a:ext uri="{FF2B5EF4-FFF2-40B4-BE49-F238E27FC236}">
                    <a16:creationId xmlns:a16="http://schemas.microsoft.com/office/drawing/2014/main" id="{4D48B40A-A1E3-C7FF-D187-F92B561C2EB1}"/>
                  </a:ext>
                </a:extLst>
              </p:cNvPr>
              <p:cNvSpPr/>
              <p:nvPr/>
            </p:nvSpPr>
            <p:spPr>
              <a:xfrm>
                <a:off x="1325776" y="2609449"/>
                <a:ext cx="757598" cy="757558"/>
              </a:xfrm>
              <a:custGeom>
                <a:avLst/>
                <a:gdLst/>
                <a:ahLst/>
                <a:cxnLst/>
                <a:rect l="l" t="t" r="r" b="b"/>
                <a:pathLst>
                  <a:path w="18742" h="18741" extrusionOk="0">
                    <a:moveTo>
                      <a:pt x="9371" y="0"/>
                    </a:moveTo>
                    <a:cubicBezTo>
                      <a:pt x="4204" y="0"/>
                      <a:pt x="1" y="4191"/>
                      <a:pt x="1" y="9370"/>
                    </a:cubicBezTo>
                    <a:cubicBezTo>
                      <a:pt x="1" y="14538"/>
                      <a:pt x="4204" y="18741"/>
                      <a:pt x="9371" y="18741"/>
                    </a:cubicBezTo>
                    <a:cubicBezTo>
                      <a:pt x="14550" y="18741"/>
                      <a:pt x="18741" y="14538"/>
                      <a:pt x="18741" y="9370"/>
                    </a:cubicBezTo>
                    <a:cubicBezTo>
                      <a:pt x="18741" y="4191"/>
                      <a:pt x="14550" y="0"/>
                      <a:pt x="93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" name="Google Shape;116;p28">
                <a:extLst>
                  <a:ext uri="{FF2B5EF4-FFF2-40B4-BE49-F238E27FC236}">
                    <a16:creationId xmlns:a16="http://schemas.microsoft.com/office/drawing/2014/main" id="{8CA7957D-508B-8008-F016-16629FBC43BE}"/>
                  </a:ext>
                </a:extLst>
              </p:cNvPr>
              <p:cNvSpPr/>
              <p:nvPr/>
            </p:nvSpPr>
            <p:spPr>
              <a:xfrm>
                <a:off x="1384796" y="2664344"/>
                <a:ext cx="640088" cy="640081"/>
              </a:xfrm>
              <a:custGeom>
                <a:avLst/>
                <a:gdLst/>
                <a:ahLst/>
                <a:cxnLst/>
                <a:rect l="l" t="t" r="r" b="b"/>
                <a:pathLst>
                  <a:path w="13943" h="13955" extrusionOk="0">
                    <a:moveTo>
                      <a:pt x="6965" y="0"/>
                    </a:moveTo>
                    <a:cubicBezTo>
                      <a:pt x="3119" y="0"/>
                      <a:pt x="0" y="3120"/>
                      <a:pt x="0" y="6977"/>
                    </a:cubicBezTo>
                    <a:cubicBezTo>
                      <a:pt x="0" y="10823"/>
                      <a:pt x="3119" y="13954"/>
                      <a:pt x="6965" y="13954"/>
                    </a:cubicBezTo>
                    <a:cubicBezTo>
                      <a:pt x="10823" y="13954"/>
                      <a:pt x="13942" y="10823"/>
                      <a:pt x="13942" y="6977"/>
                    </a:cubicBezTo>
                    <a:cubicBezTo>
                      <a:pt x="13942" y="3120"/>
                      <a:pt x="10823" y="0"/>
                      <a:pt x="69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l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TAM</a:t>
                </a:r>
                <a:endParaRPr sz="1600" dirty="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4" name="Google Shape;117;p28">
              <a:extLst>
                <a:ext uri="{FF2B5EF4-FFF2-40B4-BE49-F238E27FC236}">
                  <a16:creationId xmlns:a16="http://schemas.microsoft.com/office/drawing/2014/main" id="{5E15E24F-2803-0AB8-F51B-3BA354507226}"/>
                </a:ext>
              </a:extLst>
            </p:cNvPr>
            <p:cNvSpPr/>
            <p:nvPr/>
          </p:nvSpPr>
          <p:spPr>
            <a:xfrm>
              <a:off x="794903" y="1302516"/>
              <a:ext cx="1826491" cy="1276987"/>
            </a:xfrm>
            <a:custGeom>
              <a:avLst/>
              <a:gdLst/>
              <a:ahLst/>
              <a:cxnLst/>
              <a:rect l="l" t="t" r="r" b="b"/>
              <a:pathLst>
                <a:path w="45185" h="31591" extrusionOk="0">
                  <a:moveTo>
                    <a:pt x="2858" y="0"/>
                  </a:moveTo>
                  <a:cubicBezTo>
                    <a:pt x="1274" y="0"/>
                    <a:pt x="0" y="1274"/>
                    <a:pt x="0" y="2846"/>
                  </a:cubicBezTo>
                  <a:lnTo>
                    <a:pt x="0" y="21669"/>
                  </a:lnTo>
                  <a:cubicBezTo>
                    <a:pt x="0" y="25753"/>
                    <a:pt x="3310" y="29063"/>
                    <a:pt x="7394" y="29063"/>
                  </a:cubicBezTo>
                  <a:lnTo>
                    <a:pt x="18121" y="29063"/>
                  </a:lnTo>
                  <a:cubicBezTo>
                    <a:pt x="18157" y="29111"/>
                    <a:pt x="18193" y="29170"/>
                    <a:pt x="18240" y="29206"/>
                  </a:cubicBezTo>
                  <a:lnTo>
                    <a:pt x="19241" y="30206"/>
                  </a:lnTo>
                  <a:cubicBezTo>
                    <a:pt x="20163" y="31129"/>
                    <a:pt x="21375" y="31590"/>
                    <a:pt x="22586" y="31590"/>
                  </a:cubicBezTo>
                  <a:cubicBezTo>
                    <a:pt x="23798" y="31590"/>
                    <a:pt x="25009" y="31129"/>
                    <a:pt x="25932" y="30206"/>
                  </a:cubicBezTo>
                  <a:lnTo>
                    <a:pt x="26932" y="29206"/>
                  </a:lnTo>
                  <a:cubicBezTo>
                    <a:pt x="26980" y="29170"/>
                    <a:pt x="27003" y="29111"/>
                    <a:pt x="27051" y="29063"/>
                  </a:cubicBezTo>
                  <a:lnTo>
                    <a:pt x="37779" y="29063"/>
                  </a:lnTo>
                  <a:cubicBezTo>
                    <a:pt x="41874" y="29063"/>
                    <a:pt x="45184" y="25753"/>
                    <a:pt x="45184" y="21669"/>
                  </a:cubicBezTo>
                  <a:lnTo>
                    <a:pt x="45184" y="2846"/>
                  </a:lnTo>
                  <a:cubicBezTo>
                    <a:pt x="45184" y="1274"/>
                    <a:pt x="43898" y="0"/>
                    <a:pt x="4232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" name="Google Shape;118;p28">
              <a:extLst>
                <a:ext uri="{FF2B5EF4-FFF2-40B4-BE49-F238E27FC236}">
                  <a16:creationId xmlns:a16="http://schemas.microsoft.com/office/drawing/2014/main" id="{B266B1C1-C654-3465-485A-029A2912AD82}"/>
                </a:ext>
              </a:extLst>
            </p:cNvPr>
            <p:cNvSpPr/>
            <p:nvPr/>
          </p:nvSpPr>
          <p:spPr>
            <a:xfrm>
              <a:off x="794903" y="1302526"/>
              <a:ext cx="1826491" cy="587499"/>
            </a:xfrm>
            <a:custGeom>
              <a:avLst/>
              <a:gdLst/>
              <a:ahLst/>
              <a:cxnLst/>
              <a:rect l="l" t="t" r="r" b="b"/>
              <a:pathLst>
                <a:path w="45185" h="10764" extrusionOk="0">
                  <a:moveTo>
                    <a:pt x="2846" y="0"/>
                  </a:moveTo>
                  <a:cubicBezTo>
                    <a:pt x="1274" y="0"/>
                    <a:pt x="0" y="1274"/>
                    <a:pt x="0" y="2846"/>
                  </a:cubicBezTo>
                  <a:lnTo>
                    <a:pt x="0" y="10763"/>
                  </a:lnTo>
                  <a:lnTo>
                    <a:pt x="45184" y="10763"/>
                  </a:lnTo>
                  <a:lnTo>
                    <a:pt x="45184" y="2846"/>
                  </a:lnTo>
                  <a:cubicBezTo>
                    <a:pt x="45184" y="1274"/>
                    <a:pt x="43910" y="0"/>
                    <a:pt x="42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Total Addressable Market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" name="Google Shape;119;p28">
              <a:extLst>
                <a:ext uri="{FF2B5EF4-FFF2-40B4-BE49-F238E27FC236}">
                  <a16:creationId xmlns:a16="http://schemas.microsoft.com/office/drawing/2014/main" id="{1FF5CFE1-C9C4-FFDD-D8BF-34690BCCE17C}"/>
                </a:ext>
              </a:extLst>
            </p:cNvPr>
            <p:cNvSpPr txBox="1"/>
            <p:nvPr/>
          </p:nvSpPr>
          <p:spPr>
            <a:xfrm>
              <a:off x="856447" y="1913243"/>
              <a:ext cx="1704065" cy="5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Smart Cities Infrastructure Market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20;p28">
              <a:extLst>
                <a:ext uri="{FF2B5EF4-FFF2-40B4-BE49-F238E27FC236}">
                  <a16:creationId xmlns:a16="http://schemas.microsoft.com/office/drawing/2014/main" id="{6D9C4D82-2D5D-E0B0-E6F5-EF35B4B8ACE4}"/>
                </a:ext>
              </a:extLst>
            </p:cNvPr>
            <p:cNvSpPr txBox="1"/>
            <p:nvPr/>
          </p:nvSpPr>
          <p:spPr>
            <a:xfrm>
              <a:off x="1001437" y="3443200"/>
              <a:ext cx="1320150" cy="4095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1.2B-3B$</a:t>
              </a:r>
              <a:endParaRPr sz="21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" name="Google Shape;121;p28">
            <a:extLst>
              <a:ext uri="{FF2B5EF4-FFF2-40B4-BE49-F238E27FC236}">
                <a16:creationId xmlns:a16="http://schemas.microsoft.com/office/drawing/2014/main" id="{DE0E14B5-A44B-52D0-8E7C-00FB6B2C6B79}"/>
              </a:ext>
            </a:extLst>
          </p:cNvPr>
          <p:cNvGrpSpPr/>
          <p:nvPr/>
        </p:nvGrpSpPr>
        <p:grpSpPr>
          <a:xfrm>
            <a:off x="3368163" y="2061897"/>
            <a:ext cx="2407673" cy="2543074"/>
            <a:chOff x="3368163" y="2138097"/>
            <a:chExt cx="2407673" cy="2543074"/>
          </a:xfrm>
          <a:solidFill>
            <a:schemeClr val="bg2">
              <a:lumMod val="20000"/>
              <a:lumOff val="80000"/>
            </a:schemeClr>
          </a:solidFill>
        </p:grpSpPr>
        <p:grpSp>
          <p:nvGrpSpPr>
            <p:cNvPr id="14" name="Google Shape;122;p28">
              <a:extLst>
                <a:ext uri="{FF2B5EF4-FFF2-40B4-BE49-F238E27FC236}">
                  <a16:creationId xmlns:a16="http://schemas.microsoft.com/office/drawing/2014/main" id="{83F3893F-F669-B5B0-9D0B-09956CB9E42D}"/>
                </a:ext>
              </a:extLst>
            </p:cNvPr>
            <p:cNvGrpSpPr/>
            <p:nvPr/>
          </p:nvGrpSpPr>
          <p:grpSpPr>
            <a:xfrm>
              <a:off x="3368163" y="2842850"/>
              <a:ext cx="2407673" cy="283056"/>
              <a:chOff x="3368163" y="2842850"/>
              <a:chExt cx="2407673" cy="283056"/>
            </a:xfrm>
            <a:grpFill/>
          </p:grpSpPr>
          <p:sp>
            <p:nvSpPr>
              <p:cNvPr id="22" name="Google Shape;123;p28">
                <a:extLst>
                  <a:ext uri="{FF2B5EF4-FFF2-40B4-BE49-F238E27FC236}">
                    <a16:creationId xmlns:a16="http://schemas.microsoft.com/office/drawing/2014/main" id="{A2CD1C26-DB0C-BA63-E168-A451D47FF57C}"/>
                  </a:ext>
                </a:extLst>
              </p:cNvPr>
              <p:cNvSpPr/>
              <p:nvPr/>
            </p:nvSpPr>
            <p:spPr>
              <a:xfrm>
                <a:off x="3368163" y="2842850"/>
                <a:ext cx="1108557" cy="283056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7002" extrusionOk="0">
                    <a:moveTo>
                      <a:pt x="1" y="1"/>
                    </a:moveTo>
                    <a:lnTo>
                      <a:pt x="2811" y="3501"/>
                    </a:lnTo>
                    <a:lnTo>
                      <a:pt x="1" y="7002"/>
                    </a:lnTo>
                    <a:lnTo>
                      <a:pt x="14300" y="7002"/>
                    </a:lnTo>
                    <a:lnTo>
                      <a:pt x="17110" y="3501"/>
                    </a:lnTo>
                    <a:lnTo>
                      <a:pt x="1430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" name="Google Shape;124;p28">
                <a:extLst>
                  <a:ext uri="{FF2B5EF4-FFF2-40B4-BE49-F238E27FC236}">
                    <a16:creationId xmlns:a16="http://schemas.microsoft.com/office/drawing/2014/main" id="{78A6C8CA-8012-C429-C07C-FA867D4A6FF0}"/>
                  </a:ext>
                </a:extLst>
              </p:cNvPr>
              <p:cNvSpPr/>
              <p:nvPr/>
            </p:nvSpPr>
            <p:spPr>
              <a:xfrm>
                <a:off x="4549496" y="2842850"/>
                <a:ext cx="1226340" cy="283056"/>
              </a:xfrm>
              <a:custGeom>
                <a:avLst/>
                <a:gdLst/>
                <a:ahLst/>
                <a:cxnLst/>
                <a:rect l="l" t="t" r="r" b="b"/>
                <a:pathLst>
                  <a:path w="17099" h="7002" extrusionOk="0">
                    <a:moveTo>
                      <a:pt x="1" y="1"/>
                    </a:moveTo>
                    <a:lnTo>
                      <a:pt x="2799" y="3501"/>
                    </a:lnTo>
                    <a:lnTo>
                      <a:pt x="1" y="7002"/>
                    </a:lnTo>
                    <a:lnTo>
                      <a:pt x="14288" y="7002"/>
                    </a:lnTo>
                    <a:lnTo>
                      <a:pt x="17098" y="3501"/>
                    </a:lnTo>
                    <a:lnTo>
                      <a:pt x="1428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5" name="Google Shape;125;p28">
              <a:extLst>
                <a:ext uri="{FF2B5EF4-FFF2-40B4-BE49-F238E27FC236}">
                  <a16:creationId xmlns:a16="http://schemas.microsoft.com/office/drawing/2014/main" id="{3C53DAD2-7489-6AE8-43FA-73004B8B1BE0}"/>
                </a:ext>
              </a:extLst>
            </p:cNvPr>
            <p:cNvSpPr/>
            <p:nvPr/>
          </p:nvSpPr>
          <p:spPr>
            <a:xfrm>
              <a:off x="4571980" y="2838427"/>
              <a:ext cx="40" cy="975112"/>
            </a:xfrm>
            <a:custGeom>
              <a:avLst/>
              <a:gdLst/>
              <a:ahLst/>
              <a:cxnLst/>
              <a:rect l="l" t="t" r="r" b="b"/>
              <a:pathLst>
                <a:path w="1" h="24123" fill="none" extrusionOk="0">
                  <a:moveTo>
                    <a:pt x="0" y="1"/>
                  </a:moveTo>
                  <a:lnTo>
                    <a:pt x="0" y="24123"/>
                  </a:lnTo>
                </a:path>
              </a:pathLst>
            </a:custGeom>
            <a:grp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26;p28">
              <a:extLst>
                <a:ext uri="{FF2B5EF4-FFF2-40B4-BE49-F238E27FC236}">
                  <a16:creationId xmlns:a16="http://schemas.microsoft.com/office/drawing/2014/main" id="{D9F80E92-A13D-A04E-8FDB-5FC5A3E023F4}"/>
                </a:ext>
              </a:extLst>
            </p:cNvPr>
            <p:cNvSpPr/>
            <p:nvPr/>
          </p:nvSpPr>
          <p:spPr>
            <a:xfrm>
              <a:off x="3658755" y="3403820"/>
              <a:ext cx="1826491" cy="1277351"/>
            </a:xfrm>
            <a:custGeom>
              <a:avLst/>
              <a:gdLst/>
              <a:ahLst/>
              <a:cxnLst/>
              <a:rect l="l" t="t" r="r" b="b"/>
              <a:pathLst>
                <a:path w="45185" h="31600" extrusionOk="0">
                  <a:moveTo>
                    <a:pt x="22598" y="0"/>
                  </a:moveTo>
                  <a:cubicBezTo>
                    <a:pt x="21387" y="0"/>
                    <a:pt x="20175" y="464"/>
                    <a:pt x="19253" y="1393"/>
                  </a:cubicBezTo>
                  <a:lnTo>
                    <a:pt x="18252" y="2381"/>
                  </a:lnTo>
                  <a:cubicBezTo>
                    <a:pt x="18205" y="2429"/>
                    <a:pt x="18181" y="2477"/>
                    <a:pt x="18133" y="2524"/>
                  </a:cubicBezTo>
                  <a:lnTo>
                    <a:pt x="7406" y="2524"/>
                  </a:lnTo>
                  <a:cubicBezTo>
                    <a:pt x="3310" y="2524"/>
                    <a:pt x="0" y="5846"/>
                    <a:pt x="0" y="9930"/>
                  </a:cubicBezTo>
                  <a:lnTo>
                    <a:pt x="0" y="28742"/>
                  </a:lnTo>
                  <a:cubicBezTo>
                    <a:pt x="0" y="30325"/>
                    <a:pt x="1286" y="31599"/>
                    <a:pt x="2858" y="31599"/>
                  </a:cubicBezTo>
                  <a:lnTo>
                    <a:pt x="42327" y="31599"/>
                  </a:lnTo>
                  <a:cubicBezTo>
                    <a:pt x="43910" y="31599"/>
                    <a:pt x="45184" y="30325"/>
                    <a:pt x="45184" y="28742"/>
                  </a:cubicBezTo>
                  <a:lnTo>
                    <a:pt x="45184" y="9930"/>
                  </a:lnTo>
                  <a:cubicBezTo>
                    <a:pt x="45184" y="5846"/>
                    <a:pt x="41874" y="2524"/>
                    <a:pt x="37791" y="2524"/>
                  </a:cubicBezTo>
                  <a:lnTo>
                    <a:pt x="27063" y="2524"/>
                  </a:lnTo>
                  <a:cubicBezTo>
                    <a:pt x="27027" y="2477"/>
                    <a:pt x="26992" y="2429"/>
                    <a:pt x="26944" y="2381"/>
                  </a:cubicBezTo>
                  <a:lnTo>
                    <a:pt x="25944" y="1393"/>
                  </a:lnTo>
                  <a:cubicBezTo>
                    <a:pt x="25021" y="464"/>
                    <a:pt x="23810" y="0"/>
                    <a:pt x="22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" name="Google Shape;127;p28">
              <a:extLst>
                <a:ext uri="{FF2B5EF4-FFF2-40B4-BE49-F238E27FC236}">
                  <a16:creationId xmlns:a16="http://schemas.microsoft.com/office/drawing/2014/main" id="{491651ED-4F09-851B-598F-FA4884E20393}"/>
                </a:ext>
              </a:extLst>
            </p:cNvPr>
            <p:cNvSpPr/>
            <p:nvPr/>
          </p:nvSpPr>
          <p:spPr>
            <a:xfrm>
              <a:off x="3658755" y="4093625"/>
              <a:ext cx="1826491" cy="587500"/>
            </a:xfrm>
            <a:custGeom>
              <a:avLst/>
              <a:gdLst/>
              <a:ahLst/>
              <a:cxnLst/>
              <a:rect l="l" t="t" r="r" b="b"/>
              <a:pathLst>
                <a:path w="45185" h="10765" extrusionOk="0">
                  <a:moveTo>
                    <a:pt x="0" y="1"/>
                  </a:moveTo>
                  <a:lnTo>
                    <a:pt x="0" y="7919"/>
                  </a:lnTo>
                  <a:cubicBezTo>
                    <a:pt x="0" y="9490"/>
                    <a:pt x="1274" y="10764"/>
                    <a:pt x="2846" y="10764"/>
                  </a:cubicBezTo>
                  <a:lnTo>
                    <a:pt x="42339" y="10764"/>
                  </a:lnTo>
                  <a:cubicBezTo>
                    <a:pt x="43910" y="10764"/>
                    <a:pt x="45184" y="9490"/>
                    <a:pt x="45184" y="7919"/>
                  </a:cubicBezTo>
                  <a:lnTo>
                    <a:pt x="45184" y="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Service Addressable Market</a:t>
              </a:r>
              <a:endParaRPr sz="12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" name="Google Shape;128;p28">
              <a:extLst>
                <a:ext uri="{FF2B5EF4-FFF2-40B4-BE49-F238E27FC236}">
                  <a16:creationId xmlns:a16="http://schemas.microsoft.com/office/drawing/2014/main" id="{919726AB-F3DE-21B8-3543-ACE4D9556360}"/>
                </a:ext>
              </a:extLst>
            </p:cNvPr>
            <p:cNvSpPr/>
            <p:nvPr/>
          </p:nvSpPr>
          <p:spPr>
            <a:xfrm>
              <a:off x="4193201" y="2609449"/>
              <a:ext cx="757598" cy="757558"/>
            </a:xfrm>
            <a:custGeom>
              <a:avLst/>
              <a:gdLst/>
              <a:ahLst/>
              <a:cxnLst/>
              <a:rect l="l" t="t" r="r" b="b"/>
              <a:pathLst>
                <a:path w="18742" h="18741" extrusionOk="0">
                  <a:moveTo>
                    <a:pt x="9371" y="0"/>
                  </a:moveTo>
                  <a:cubicBezTo>
                    <a:pt x="4192" y="0"/>
                    <a:pt x="1" y="4191"/>
                    <a:pt x="1" y="9370"/>
                  </a:cubicBezTo>
                  <a:cubicBezTo>
                    <a:pt x="1" y="14538"/>
                    <a:pt x="4192" y="18741"/>
                    <a:pt x="9371" y="18741"/>
                  </a:cubicBezTo>
                  <a:cubicBezTo>
                    <a:pt x="14539" y="18741"/>
                    <a:pt x="18741" y="14538"/>
                    <a:pt x="18741" y="9370"/>
                  </a:cubicBezTo>
                  <a:cubicBezTo>
                    <a:pt x="18741" y="4191"/>
                    <a:pt x="14539" y="0"/>
                    <a:pt x="9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" name="Google Shape;129;p28">
              <a:extLst>
                <a:ext uri="{FF2B5EF4-FFF2-40B4-BE49-F238E27FC236}">
                  <a16:creationId xmlns:a16="http://schemas.microsoft.com/office/drawing/2014/main" id="{DEB2C5F0-FB8C-933E-27F5-6ADDB3BC43C4}"/>
                </a:ext>
              </a:extLst>
            </p:cNvPr>
            <p:cNvSpPr/>
            <p:nvPr/>
          </p:nvSpPr>
          <p:spPr>
            <a:xfrm>
              <a:off x="4251956" y="2664344"/>
              <a:ext cx="640088" cy="640081"/>
            </a:xfrm>
            <a:custGeom>
              <a:avLst/>
              <a:gdLst/>
              <a:ahLst/>
              <a:cxnLst/>
              <a:rect l="l" t="t" r="r" b="b"/>
              <a:pathLst>
                <a:path w="13943" h="13955" extrusionOk="0">
                  <a:moveTo>
                    <a:pt x="6977" y="0"/>
                  </a:moveTo>
                  <a:cubicBezTo>
                    <a:pt x="3120" y="0"/>
                    <a:pt x="0" y="3120"/>
                    <a:pt x="0" y="6977"/>
                  </a:cubicBezTo>
                  <a:cubicBezTo>
                    <a:pt x="0" y="10823"/>
                    <a:pt x="3120" y="13954"/>
                    <a:pt x="6977" y="13954"/>
                  </a:cubicBezTo>
                  <a:cubicBezTo>
                    <a:pt x="10823" y="13954"/>
                    <a:pt x="13942" y="10823"/>
                    <a:pt x="13942" y="6977"/>
                  </a:cubicBezTo>
                  <a:cubicBezTo>
                    <a:pt x="13942" y="3120"/>
                    <a:pt x="10823" y="0"/>
                    <a:pt x="6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SAM</a:t>
              </a:r>
              <a:endParaRPr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30;p28">
              <a:extLst>
                <a:ext uri="{FF2B5EF4-FFF2-40B4-BE49-F238E27FC236}">
                  <a16:creationId xmlns:a16="http://schemas.microsoft.com/office/drawing/2014/main" id="{233CD8EB-EE3C-2822-A546-7CF0AF1CD010}"/>
                </a:ext>
              </a:extLst>
            </p:cNvPr>
            <p:cNvSpPr txBox="1"/>
            <p:nvPr/>
          </p:nvSpPr>
          <p:spPr>
            <a:xfrm>
              <a:off x="3780900" y="3568675"/>
              <a:ext cx="1582200" cy="510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Club &amp; nightlife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Google Shape;131;p28">
              <a:extLst>
                <a:ext uri="{FF2B5EF4-FFF2-40B4-BE49-F238E27FC236}">
                  <a16:creationId xmlns:a16="http://schemas.microsoft.com/office/drawing/2014/main" id="{5FECE695-1D12-DC5F-AD8F-22D691BE8125}"/>
                </a:ext>
              </a:extLst>
            </p:cNvPr>
            <p:cNvSpPr txBox="1"/>
            <p:nvPr/>
          </p:nvSpPr>
          <p:spPr>
            <a:xfrm>
              <a:off x="3640716" y="2138097"/>
              <a:ext cx="1862528" cy="409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150M-350M$</a:t>
              </a:r>
              <a:endParaRPr sz="21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4" name="Google Shape;132;p28">
            <a:extLst>
              <a:ext uri="{FF2B5EF4-FFF2-40B4-BE49-F238E27FC236}">
                <a16:creationId xmlns:a16="http://schemas.microsoft.com/office/drawing/2014/main" id="{1A89B01C-4ADF-0C0A-C29E-4C20B8406AF5}"/>
              </a:ext>
            </a:extLst>
          </p:cNvPr>
          <p:cNvGrpSpPr/>
          <p:nvPr/>
        </p:nvGrpSpPr>
        <p:grpSpPr>
          <a:xfrm>
            <a:off x="6221013" y="1226316"/>
            <a:ext cx="2408623" cy="2550184"/>
            <a:chOff x="6210487" y="1302516"/>
            <a:chExt cx="2408623" cy="2550184"/>
          </a:xfrm>
          <a:solidFill>
            <a:schemeClr val="tx2"/>
          </a:solidFill>
        </p:grpSpPr>
        <p:grpSp>
          <p:nvGrpSpPr>
            <p:cNvPr id="25" name="Google Shape;133;p28">
              <a:extLst>
                <a:ext uri="{FF2B5EF4-FFF2-40B4-BE49-F238E27FC236}">
                  <a16:creationId xmlns:a16="http://schemas.microsoft.com/office/drawing/2014/main" id="{7858F58F-FBCD-47A4-965A-C9D87920B4AB}"/>
                </a:ext>
              </a:extLst>
            </p:cNvPr>
            <p:cNvGrpSpPr/>
            <p:nvPr/>
          </p:nvGrpSpPr>
          <p:grpSpPr>
            <a:xfrm>
              <a:off x="6210487" y="2169626"/>
              <a:ext cx="2408623" cy="1197381"/>
              <a:chOff x="6210487" y="2169626"/>
              <a:chExt cx="2408623" cy="1197381"/>
            </a:xfrm>
            <a:grpFill/>
          </p:grpSpPr>
          <p:sp>
            <p:nvSpPr>
              <p:cNvPr id="30" name="Google Shape;134;p28">
                <a:extLst>
                  <a:ext uri="{FF2B5EF4-FFF2-40B4-BE49-F238E27FC236}">
                    <a16:creationId xmlns:a16="http://schemas.microsoft.com/office/drawing/2014/main" id="{B40D4595-DB06-BCD3-551E-B479C12BCE15}"/>
                  </a:ext>
                </a:extLst>
              </p:cNvPr>
              <p:cNvSpPr/>
              <p:nvPr/>
            </p:nvSpPr>
            <p:spPr>
              <a:xfrm>
                <a:off x="7412875" y="2169626"/>
                <a:ext cx="40" cy="9755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135" fill="none" extrusionOk="0">
                    <a:moveTo>
                      <a:pt x="0" y="24134"/>
                    </a:moveTo>
                    <a:lnTo>
                      <a:pt x="0" y="0"/>
                    </a:lnTo>
                  </a:path>
                </a:pathLst>
              </a:custGeom>
              <a:grpFill/>
              <a:ln w="2857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" name="Google Shape;135;p28">
                <a:extLst>
                  <a:ext uri="{FF2B5EF4-FFF2-40B4-BE49-F238E27FC236}">
                    <a16:creationId xmlns:a16="http://schemas.microsoft.com/office/drawing/2014/main" id="{9D248E27-1121-B637-6DAA-FF3E7F256496}"/>
                  </a:ext>
                </a:extLst>
              </p:cNvPr>
              <p:cNvSpPr/>
              <p:nvPr/>
            </p:nvSpPr>
            <p:spPr>
              <a:xfrm>
                <a:off x="6210487" y="2842850"/>
                <a:ext cx="1108549" cy="283056"/>
              </a:xfrm>
              <a:custGeom>
                <a:avLst/>
                <a:gdLst/>
                <a:ahLst/>
                <a:cxnLst/>
                <a:rect l="l" t="t" r="r" b="b"/>
                <a:pathLst>
                  <a:path w="17098" h="7002" extrusionOk="0">
                    <a:moveTo>
                      <a:pt x="0" y="1"/>
                    </a:moveTo>
                    <a:lnTo>
                      <a:pt x="2798" y="3501"/>
                    </a:lnTo>
                    <a:lnTo>
                      <a:pt x="0" y="7002"/>
                    </a:lnTo>
                    <a:lnTo>
                      <a:pt x="14288" y="7002"/>
                    </a:lnTo>
                    <a:lnTo>
                      <a:pt x="17098" y="3501"/>
                    </a:lnTo>
                    <a:lnTo>
                      <a:pt x="1428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" name="Google Shape;136;p28">
                <a:extLst>
                  <a:ext uri="{FF2B5EF4-FFF2-40B4-BE49-F238E27FC236}">
                    <a16:creationId xmlns:a16="http://schemas.microsoft.com/office/drawing/2014/main" id="{C318EECE-894F-C728-D937-C49674B128ED}"/>
                  </a:ext>
                </a:extLst>
              </p:cNvPr>
              <p:cNvSpPr/>
              <p:nvPr/>
            </p:nvSpPr>
            <p:spPr>
              <a:xfrm>
                <a:off x="7510561" y="2842850"/>
                <a:ext cx="1108549" cy="283056"/>
              </a:xfrm>
              <a:custGeom>
                <a:avLst/>
                <a:gdLst/>
                <a:ahLst/>
                <a:cxnLst/>
                <a:rect l="l" t="t" r="r" b="b"/>
                <a:pathLst>
                  <a:path w="17098" h="7002" extrusionOk="0">
                    <a:moveTo>
                      <a:pt x="0" y="1"/>
                    </a:moveTo>
                    <a:lnTo>
                      <a:pt x="2798" y="3501"/>
                    </a:lnTo>
                    <a:lnTo>
                      <a:pt x="0" y="7002"/>
                    </a:lnTo>
                    <a:lnTo>
                      <a:pt x="14288" y="7002"/>
                    </a:lnTo>
                    <a:lnTo>
                      <a:pt x="17098" y="3501"/>
                    </a:lnTo>
                    <a:lnTo>
                      <a:pt x="1428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" name="Google Shape;137;p28">
                <a:extLst>
                  <a:ext uri="{FF2B5EF4-FFF2-40B4-BE49-F238E27FC236}">
                    <a16:creationId xmlns:a16="http://schemas.microsoft.com/office/drawing/2014/main" id="{CAD9F43A-C06E-F2E9-09BF-28D3B30E7C82}"/>
                  </a:ext>
                </a:extLst>
              </p:cNvPr>
              <p:cNvSpPr/>
              <p:nvPr/>
            </p:nvSpPr>
            <p:spPr>
              <a:xfrm>
                <a:off x="7034114" y="2609449"/>
                <a:ext cx="757558" cy="757558"/>
              </a:xfrm>
              <a:custGeom>
                <a:avLst/>
                <a:gdLst/>
                <a:ahLst/>
                <a:cxnLst/>
                <a:rect l="l" t="t" r="r" b="b"/>
                <a:pathLst>
                  <a:path w="18741" h="18741" extrusionOk="0">
                    <a:moveTo>
                      <a:pt x="9370" y="0"/>
                    </a:moveTo>
                    <a:cubicBezTo>
                      <a:pt x="4191" y="0"/>
                      <a:pt x="0" y="4191"/>
                      <a:pt x="0" y="9370"/>
                    </a:cubicBezTo>
                    <a:cubicBezTo>
                      <a:pt x="0" y="14538"/>
                      <a:pt x="4191" y="18741"/>
                      <a:pt x="9370" y="18741"/>
                    </a:cubicBezTo>
                    <a:cubicBezTo>
                      <a:pt x="14550" y="18741"/>
                      <a:pt x="18741" y="14538"/>
                      <a:pt x="18741" y="9370"/>
                    </a:cubicBezTo>
                    <a:cubicBezTo>
                      <a:pt x="18741" y="4191"/>
                      <a:pt x="14550" y="0"/>
                      <a:pt x="93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4" name="Google Shape;138;p28">
                <a:extLst>
                  <a:ext uri="{FF2B5EF4-FFF2-40B4-BE49-F238E27FC236}">
                    <a16:creationId xmlns:a16="http://schemas.microsoft.com/office/drawing/2014/main" id="{37641FDC-EFFA-36F5-5834-BF5630235DD0}"/>
                  </a:ext>
                </a:extLst>
              </p:cNvPr>
              <p:cNvSpPr/>
              <p:nvPr/>
            </p:nvSpPr>
            <p:spPr>
              <a:xfrm>
                <a:off x="7092690" y="2668188"/>
                <a:ext cx="640081" cy="640081"/>
              </a:xfrm>
              <a:custGeom>
                <a:avLst/>
                <a:gdLst/>
                <a:ahLst/>
                <a:cxnLst/>
                <a:rect l="l" t="t" r="r" b="b"/>
                <a:pathLst>
                  <a:path w="13955" h="13955" extrusionOk="0">
                    <a:moveTo>
                      <a:pt x="6977" y="0"/>
                    </a:moveTo>
                    <a:cubicBezTo>
                      <a:pt x="3120" y="0"/>
                      <a:pt x="0" y="3120"/>
                      <a:pt x="0" y="6977"/>
                    </a:cubicBezTo>
                    <a:cubicBezTo>
                      <a:pt x="0" y="10823"/>
                      <a:pt x="3120" y="13954"/>
                      <a:pt x="6977" y="13954"/>
                    </a:cubicBezTo>
                    <a:cubicBezTo>
                      <a:pt x="10823" y="13954"/>
                      <a:pt x="13954" y="10823"/>
                      <a:pt x="13954" y="6977"/>
                    </a:cubicBezTo>
                    <a:cubicBezTo>
                      <a:pt x="13954" y="3120"/>
                      <a:pt x="10823" y="0"/>
                      <a:pt x="69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SOM</a:t>
                </a:r>
                <a:endParaRPr sz="21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6" name="Google Shape;139;p28">
              <a:extLst>
                <a:ext uri="{FF2B5EF4-FFF2-40B4-BE49-F238E27FC236}">
                  <a16:creationId xmlns:a16="http://schemas.microsoft.com/office/drawing/2014/main" id="{22C5FDB7-584C-77E7-9D90-55300FE69170}"/>
                </a:ext>
              </a:extLst>
            </p:cNvPr>
            <p:cNvSpPr/>
            <p:nvPr/>
          </p:nvSpPr>
          <p:spPr>
            <a:xfrm>
              <a:off x="6501795" y="1302516"/>
              <a:ext cx="1826006" cy="1276987"/>
            </a:xfrm>
            <a:custGeom>
              <a:avLst/>
              <a:gdLst/>
              <a:ahLst/>
              <a:cxnLst/>
              <a:rect l="l" t="t" r="r" b="b"/>
              <a:pathLst>
                <a:path w="45173" h="31591" extrusionOk="0">
                  <a:moveTo>
                    <a:pt x="2846" y="0"/>
                  </a:moveTo>
                  <a:cubicBezTo>
                    <a:pt x="1274" y="0"/>
                    <a:pt x="0" y="1274"/>
                    <a:pt x="0" y="2846"/>
                  </a:cubicBezTo>
                  <a:lnTo>
                    <a:pt x="0" y="21669"/>
                  </a:lnTo>
                  <a:cubicBezTo>
                    <a:pt x="0" y="25753"/>
                    <a:pt x="3310" y="29063"/>
                    <a:pt x="7394" y="29063"/>
                  </a:cubicBezTo>
                  <a:lnTo>
                    <a:pt x="18121" y="29063"/>
                  </a:lnTo>
                  <a:cubicBezTo>
                    <a:pt x="18157" y="29111"/>
                    <a:pt x="18193" y="29170"/>
                    <a:pt x="18241" y="29206"/>
                  </a:cubicBezTo>
                  <a:lnTo>
                    <a:pt x="19229" y="30206"/>
                  </a:lnTo>
                  <a:cubicBezTo>
                    <a:pt x="20157" y="31129"/>
                    <a:pt x="21369" y="31590"/>
                    <a:pt x="22580" y="31590"/>
                  </a:cubicBezTo>
                  <a:cubicBezTo>
                    <a:pt x="23792" y="31590"/>
                    <a:pt x="25003" y="31129"/>
                    <a:pt x="25932" y="30206"/>
                  </a:cubicBezTo>
                  <a:lnTo>
                    <a:pt x="26920" y="29206"/>
                  </a:lnTo>
                  <a:cubicBezTo>
                    <a:pt x="26968" y="29170"/>
                    <a:pt x="27004" y="29111"/>
                    <a:pt x="27039" y="29063"/>
                  </a:cubicBezTo>
                  <a:lnTo>
                    <a:pt x="37779" y="29063"/>
                  </a:lnTo>
                  <a:cubicBezTo>
                    <a:pt x="41863" y="29063"/>
                    <a:pt x="45172" y="25753"/>
                    <a:pt x="45172" y="21669"/>
                  </a:cubicBezTo>
                  <a:lnTo>
                    <a:pt x="45172" y="2846"/>
                  </a:lnTo>
                  <a:cubicBezTo>
                    <a:pt x="45172" y="1274"/>
                    <a:pt x="43899" y="0"/>
                    <a:pt x="423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" name="Google Shape;140;p28">
              <a:extLst>
                <a:ext uri="{FF2B5EF4-FFF2-40B4-BE49-F238E27FC236}">
                  <a16:creationId xmlns:a16="http://schemas.microsoft.com/office/drawing/2014/main" id="{1ED03382-8FA7-878C-C2C1-12A7EE636A28}"/>
                </a:ext>
              </a:extLst>
            </p:cNvPr>
            <p:cNvSpPr txBox="1"/>
            <p:nvPr/>
          </p:nvSpPr>
          <p:spPr>
            <a:xfrm>
              <a:off x="6623698" y="1898164"/>
              <a:ext cx="1582200" cy="51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Shopping malls 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141;p28">
              <a:extLst>
                <a:ext uri="{FF2B5EF4-FFF2-40B4-BE49-F238E27FC236}">
                  <a16:creationId xmlns:a16="http://schemas.microsoft.com/office/drawing/2014/main" id="{C7F98705-904D-1F65-CBA0-7CEF2C912651}"/>
                </a:ext>
              </a:extLst>
            </p:cNvPr>
            <p:cNvSpPr/>
            <p:nvPr/>
          </p:nvSpPr>
          <p:spPr>
            <a:xfrm>
              <a:off x="6501795" y="1302526"/>
              <a:ext cx="1826006" cy="587499"/>
            </a:xfrm>
            <a:custGeom>
              <a:avLst/>
              <a:gdLst/>
              <a:ahLst/>
              <a:cxnLst/>
              <a:rect l="l" t="t" r="r" b="b"/>
              <a:pathLst>
                <a:path w="45173" h="10764" extrusionOk="0">
                  <a:moveTo>
                    <a:pt x="2846" y="0"/>
                  </a:moveTo>
                  <a:cubicBezTo>
                    <a:pt x="1274" y="0"/>
                    <a:pt x="0" y="1274"/>
                    <a:pt x="0" y="2846"/>
                  </a:cubicBezTo>
                  <a:lnTo>
                    <a:pt x="0" y="10763"/>
                  </a:lnTo>
                  <a:lnTo>
                    <a:pt x="45172" y="10763"/>
                  </a:lnTo>
                  <a:lnTo>
                    <a:pt x="45172" y="2846"/>
                  </a:lnTo>
                  <a:cubicBezTo>
                    <a:pt x="45172" y="1274"/>
                    <a:pt x="43899" y="0"/>
                    <a:pt x="423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Service Obtainable Market</a:t>
              </a:r>
              <a:endParaRPr sz="12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142;p28">
              <a:extLst>
                <a:ext uri="{FF2B5EF4-FFF2-40B4-BE49-F238E27FC236}">
                  <a16:creationId xmlns:a16="http://schemas.microsoft.com/office/drawing/2014/main" id="{A29DDACC-4AC2-0534-B074-9495B42B1658}"/>
                </a:ext>
              </a:extLst>
            </p:cNvPr>
            <p:cNvSpPr txBox="1"/>
            <p:nvPr/>
          </p:nvSpPr>
          <p:spPr>
            <a:xfrm>
              <a:off x="6885748" y="3443200"/>
              <a:ext cx="1058100" cy="409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2M-6M$</a:t>
              </a:r>
              <a:endParaRPr sz="18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58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>
          <a:extLst>
            <a:ext uri="{FF2B5EF4-FFF2-40B4-BE49-F238E27FC236}">
              <a16:creationId xmlns:a16="http://schemas.microsoft.com/office/drawing/2014/main" id="{036F1D41-BEE8-6706-C333-E52F28B5F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9">
            <a:extLst>
              <a:ext uri="{FF2B5EF4-FFF2-40B4-BE49-F238E27FC236}">
                <a16:creationId xmlns:a16="http://schemas.microsoft.com/office/drawing/2014/main" id="{7EB93ECA-B57F-3C1D-C858-99FFA3EB9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Competitia</a:t>
            </a:r>
            <a:r>
              <a:rPr lang="en-US" dirty="0"/>
              <a:t> </a:t>
            </a:r>
            <a:r>
              <a:rPr lang="en-US" dirty="0" err="1"/>
              <a:t>noastra</a:t>
            </a:r>
            <a:endParaRPr dirty="0"/>
          </a:p>
        </p:txBody>
      </p:sp>
      <p:pic>
        <p:nvPicPr>
          <p:cNvPr id="3074" name="Picture 2" descr="Pavegen's floor tiles could power future cities with footsteps">
            <a:extLst>
              <a:ext uri="{FF2B5EF4-FFF2-40B4-BE49-F238E27FC236}">
                <a16:creationId xmlns:a16="http://schemas.microsoft.com/office/drawing/2014/main" id="{61A931C6-3AA5-A457-2E29-809EDD1C4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4" r="21355"/>
          <a:stretch>
            <a:fillRect/>
          </a:stretch>
        </p:blipFill>
        <p:spPr bwMode="auto">
          <a:xfrm>
            <a:off x="958205" y="1446574"/>
            <a:ext cx="2376112" cy="2720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mart City &amp; Building Solutions - Energy Floors">
            <a:extLst>
              <a:ext uri="{FF2B5EF4-FFF2-40B4-BE49-F238E27FC236}">
                <a16:creationId xmlns:a16="http://schemas.microsoft.com/office/drawing/2014/main" id="{B676F80B-104B-FA78-63A0-466FC17F8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t="14154" r="-297" b="-1"/>
          <a:stretch>
            <a:fillRect/>
          </a:stretch>
        </p:blipFill>
        <p:spPr bwMode="auto">
          <a:xfrm>
            <a:off x="5480329" y="1446574"/>
            <a:ext cx="2376112" cy="2720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ur Energy Floors We Raise Awareness on Sustainable Energy">
            <a:extLst>
              <a:ext uri="{FF2B5EF4-FFF2-40B4-BE49-F238E27FC236}">
                <a16:creationId xmlns:a16="http://schemas.microsoft.com/office/drawing/2014/main" id="{B72CA8D3-F76E-9890-F5B4-3E6FC7DD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8" y="1313300"/>
            <a:ext cx="1245934" cy="47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vegen">
            <a:extLst>
              <a:ext uri="{FF2B5EF4-FFF2-40B4-BE49-F238E27FC236}">
                <a16:creationId xmlns:a16="http://schemas.microsoft.com/office/drawing/2014/main" id="{21CB8706-767E-18CB-2CD3-D255D5BA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23" y="1202868"/>
            <a:ext cx="702119" cy="6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9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>
          <a:extLst>
            <a:ext uri="{FF2B5EF4-FFF2-40B4-BE49-F238E27FC236}">
              <a16:creationId xmlns:a16="http://schemas.microsoft.com/office/drawing/2014/main" id="{EC398B79-8E97-675E-F182-EECA68770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9">
            <a:extLst>
              <a:ext uri="{FF2B5EF4-FFF2-40B4-BE49-F238E27FC236}">
                <a16:creationId xmlns:a16="http://schemas.microsoft.com/office/drawing/2014/main" id="{0B8CCD65-61F1-CA53-B6C9-EFA897743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Competitia</a:t>
            </a:r>
            <a:r>
              <a:rPr lang="en-US" dirty="0"/>
              <a:t> </a:t>
            </a:r>
            <a:r>
              <a:rPr lang="en-US" dirty="0" err="1"/>
              <a:t>noastra</a:t>
            </a:r>
            <a:endParaRPr dirty="0"/>
          </a:p>
        </p:txBody>
      </p:sp>
      <p:pic>
        <p:nvPicPr>
          <p:cNvPr id="3080" name="Picture 8" descr="Our Energy Floors We Raise Awareness on Sustainable Energy">
            <a:extLst>
              <a:ext uri="{FF2B5EF4-FFF2-40B4-BE49-F238E27FC236}">
                <a16:creationId xmlns:a16="http://schemas.microsoft.com/office/drawing/2014/main" id="{9FB9850A-9386-2C97-2B59-1A6ADD22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49" y="1601219"/>
            <a:ext cx="1327790" cy="5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vegen">
            <a:extLst>
              <a:ext uri="{FF2B5EF4-FFF2-40B4-BE49-F238E27FC236}">
                <a16:creationId xmlns:a16="http://schemas.microsoft.com/office/drawing/2014/main" id="{6A9095D6-3791-4045-56B6-ADA975916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898" y="1482394"/>
            <a:ext cx="757821" cy="75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84CD1F-0BDF-6A84-6297-75D98EEFA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07288"/>
              </p:ext>
            </p:extLst>
          </p:nvPr>
        </p:nvGraphicFramePr>
        <p:xfrm>
          <a:off x="1898072" y="2400877"/>
          <a:ext cx="6894945" cy="1615323"/>
        </p:xfrm>
        <a:graphic>
          <a:graphicData uri="http://schemas.openxmlformats.org/drawingml/2006/table">
            <a:tbl>
              <a:tblPr firstRow="1" bandRow="1">
                <a:tableStyleId>{B9A6DCED-9A9F-4C39-81B0-7AE38ED996AC}</a:tableStyleId>
              </a:tblPr>
              <a:tblGrid>
                <a:gridCol w="2298315">
                  <a:extLst>
                    <a:ext uri="{9D8B030D-6E8A-4147-A177-3AD203B41FA5}">
                      <a16:colId xmlns:a16="http://schemas.microsoft.com/office/drawing/2014/main" val="3276663992"/>
                    </a:ext>
                  </a:extLst>
                </a:gridCol>
                <a:gridCol w="2298315">
                  <a:extLst>
                    <a:ext uri="{9D8B030D-6E8A-4147-A177-3AD203B41FA5}">
                      <a16:colId xmlns:a16="http://schemas.microsoft.com/office/drawing/2014/main" val="3076363540"/>
                    </a:ext>
                  </a:extLst>
                </a:gridCol>
                <a:gridCol w="2298315">
                  <a:extLst>
                    <a:ext uri="{9D8B030D-6E8A-4147-A177-3AD203B41FA5}">
                      <a16:colId xmlns:a16="http://schemas.microsoft.com/office/drawing/2014/main" val="52128518"/>
                    </a:ext>
                  </a:extLst>
                </a:gridCol>
              </a:tblGrid>
              <a:tr h="5384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404588"/>
                  </a:ext>
                </a:extLst>
              </a:tr>
              <a:tr h="5384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623540"/>
                  </a:ext>
                </a:extLst>
              </a:tr>
              <a:tr h="5384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008755"/>
                  </a:ext>
                </a:extLst>
              </a:tr>
            </a:tbl>
          </a:graphicData>
        </a:graphic>
      </p:graphicFrame>
      <p:pic>
        <p:nvPicPr>
          <p:cNvPr id="7" name="Picture 6" descr="A logo for a company&#10;&#10;AI-generated content may be incorrect.">
            <a:extLst>
              <a:ext uri="{FF2B5EF4-FFF2-40B4-BE49-F238E27FC236}">
                <a16:creationId xmlns:a16="http://schemas.microsoft.com/office/drawing/2014/main" id="{CAD2954E-E542-DFA3-2DFB-D0074032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360" y="1478767"/>
            <a:ext cx="1305653" cy="754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803D66-24E6-1B7D-8450-BD0641C8D6A4}"/>
              </a:ext>
            </a:extLst>
          </p:cNvPr>
          <p:cNvSpPr txBox="1"/>
          <p:nvPr/>
        </p:nvSpPr>
        <p:spPr>
          <a:xfrm>
            <a:off x="676254" y="2396970"/>
            <a:ext cx="992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Solutie</a:t>
            </a:r>
            <a:r>
              <a:rPr lang="en-US" sz="12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indoor</a:t>
            </a:r>
            <a:endParaRPr lang="en-US" sz="12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41DA3-B105-8245-6515-DA8A8E9C1EE6}"/>
              </a:ext>
            </a:extLst>
          </p:cNvPr>
          <p:cNvSpPr txBox="1"/>
          <p:nvPr/>
        </p:nvSpPr>
        <p:spPr>
          <a:xfrm>
            <a:off x="577274" y="3554535"/>
            <a:ext cx="1177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Aspect </a:t>
            </a:r>
            <a:r>
              <a:rPr lang="en-US" sz="12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personalizabil</a:t>
            </a:r>
            <a:endParaRPr lang="en-US" sz="12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3F690-6E69-C7CC-EC24-06441E858EFD}"/>
              </a:ext>
            </a:extLst>
          </p:cNvPr>
          <p:cNvSpPr txBox="1"/>
          <p:nvPr/>
        </p:nvSpPr>
        <p:spPr>
          <a:xfrm>
            <a:off x="577273" y="2977705"/>
            <a:ext cx="117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Solutie</a:t>
            </a:r>
            <a:r>
              <a:rPr lang="en-US" sz="12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outdoor</a:t>
            </a:r>
            <a:endParaRPr lang="en-US" sz="12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44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>
          <a:extLst>
            <a:ext uri="{FF2B5EF4-FFF2-40B4-BE49-F238E27FC236}">
              <a16:creationId xmlns:a16="http://schemas.microsoft.com/office/drawing/2014/main" id="{AEB18A90-F577-1D15-C395-CD2A1923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9">
            <a:extLst>
              <a:ext uri="{FF2B5EF4-FFF2-40B4-BE49-F238E27FC236}">
                <a16:creationId xmlns:a16="http://schemas.microsoft.com/office/drawing/2014/main" id="{4FEC4AEE-370B-E02F-8560-ED35BEF685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kinetic tiles? </a:t>
            </a:r>
            <a:endParaRPr dirty="0"/>
          </a:p>
        </p:txBody>
      </p:sp>
      <p:sp>
        <p:nvSpPr>
          <p:cNvPr id="1818" name="Google Shape;1818;p39">
            <a:extLst>
              <a:ext uri="{FF2B5EF4-FFF2-40B4-BE49-F238E27FC236}">
                <a16:creationId xmlns:a16="http://schemas.microsoft.com/office/drawing/2014/main" id="{957939F0-6560-4F79-9261-AB182A65C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98012" y="1314244"/>
            <a:ext cx="5211716" cy="2470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</a:t>
            </a:r>
            <a:r>
              <a:rPr lang="en-US" sz="1600" dirty="0" err="1"/>
              <a:t>Personalizare</a:t>
            </a:r>
            <a:r>
              <a:rPr lang="en-US" sz="1600" dirty="0"/>
              <a:t> in </a:t>
            </a:r>
            <a:r>
              <a:rPr lang="en-US" sz="1600" dirty="0" err="1"/>
              <a:t>functie</a:t>
            </a:r>
            <a:r>
              <a:rPr lang="en-US" sz="1600" dirty="0"/>
              <a:t> de </a:t>
            </a:r>
            <a:r>
              <a:rPr lang="en-US" sz="1600" dirty="0" err="1"/>
              <a:t>cerinta</a:t>
            </a:r>
            <a:r>
              <a:rPr lang="en-US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</a:t>
            </a:r>
            <a:r>
              <a:rPr lang="en-US" sz="1600" dirty="0" err="1"/>
              <a:t>Spatii</a:t>
            </a:r>
            <a:r>
              <a:rPr lang="en-US" sz="1600" dirty="0"/>
              <a:t> </a:t>
            </a:r>
            <a:r>
              <a:rPr lang="en-US" sz="1600" dirty="0" err="1"/>
              <a:t>intinse</a:t>
            </a:r>
            <a:r>
              <a:rPr lang="en-US" sz="1600" dirty="0"/>
              <a:t> outdoor </a:t>
            </a:r>
            <a:r>
              <a:rPr lang="en-US" sz="1600" dirty="0" err="1"/>
              <a:t>si</a:t>
            </a:r>
            <a:r>
              <a:rPr lang="en-US" sz="1600" dirty="0"/>
              <a:t> indoor.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Tinta </a:t>
            </a:r>
            <a:r>
              <a:rPr lang="en-US" sz="1600" dirty="0" err="1"/>
              <a:t>noastra</a:t>
            </a:r>
            <a:r>
              <a:rPr lang="en-US" sz="1600" dirty="0"/>
              <a:t> </a:t>
            </a:r>
            <a:r>
              <a:rPr lang="en-US" sz="1600" dirty="0" err="1"/>
              <a:t>este</a:t>
            </a:r>
            <a:r>
              <a:rPr lang="en-US" sz="1600" dirty="0"/>
              <a:t> de a </a:t>
            </a:r>
            <a:r>
              <a:rPr lang="en-US" sz="1600" b="1" dirty="0" err="1"/>
              <a:t>amortiza</a:t>
            </a:r>
            <a:r>
              <a:rPr lang="en-US" sz="1600" b="1" dirty="0"/>
              <a:t> </a:t>
            </a:r>
            <a:r>
              <a:rPr lang="en-US" sz="1600" b="1" dirty="0" err="1"/>
              <a:t>costurile</a:t>
            </a:r>
            <a:r>
              <a:rPr lang="en-US" sz="1600" b="1" dirty="0"/>
              <a:t> </a:t>
            </a:r>
            <a:r>
              <a:rPr lang="en-US" sz="1600" dirty="0" err="1"/>
              <a:t>dalelor</a:t>
            </a:r>
            <a:r>
              <a:rPr lang="en-US" sz="1600" dirty="0"/>
              <a:t> </a:t>
            </a:r>
            <a:r>
              <a:rPr lang="en-US" sz="1600" dirty="0" err="1"/>
              <a:t>prin</a:t>
            </a:r>
            <a:r>
              <a:rPr lang="en-US" sz="1600" dirty="0"/>
              <a:t> </a:t>
            </a:r>
            <a:r>
              <a:rPr lang="en-US" sz="1600" b="1" dirty="0" err="1"/>
              <a:t>durabilitate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un cost de </a:t>
            </a:r>
            <a:r>
              <a:rPr lang="en-US" sz="1600" dirty="0" err="1"/>
              <a:t>mentenanta</a:t>
            </a:r>
            <a:r>
              <a:rPr lang="en-US" sz="1600" dirty="0"/>
              <a:t> cat </a:t>
            </a:r>
            <a:r>
              <a:rPr lang="en-US" sz="1600" dirty="0" err="1"/>
              <a:t>mai</a:t>
            </a:r>
            <a:r>
              <a:rPr lang="en-US" sz="1600" dirty="0"/>
              <a:t> mica.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050" name="Picture 2" descr="Portable LED Dance Floor Rentals New York &amp; Long Island">
            <a:extLst>
              <a:ext uri="{FF2B5EF4-FFF2-40B4-BE49-F238E27FC236}">
                <a16:creationId xmlns:a16="http://schemas.microsoft.com/office/drawing/2014/main" id="{1FDAC39A-54B6-C680-0ABA-8718483F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58" y="1314244"/>
            <a:ext cx="2009535" cy="2680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25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>
          <a:extLst>
            <a:ext uri="{FF2B5EF4-FFF2-40B4-BE49-F238E27FC236}">
              <a16:creationId xmlns:a16="http://schemas.microsoft.com/office/drawing/2014/main" id="{354234B6-44F6-175E-CC07-C352C2BB6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9">
            <a:extLst>
              <a:ext uri="{FF2B5EF4-FFF2-40B4-BE49-F238E27FC236}">
                <a16:creationId xmlns:a16="http://schemas.microsoft.com/office/drawing/2014/main" id="{2841A02D-7408-0DFB-3A83-052C49C40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kinetic tiles?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B32E1-6B4F-9F5B-07D9-E5E644D01B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2254"/>
            <a:ext cx="328487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Costuri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fixe: 20.000 €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Cost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variabil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placă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150 €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Preț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vânzare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300 €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BEP = 133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plăci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3AF3C0-D9AA-B008-E4C9-8408AAAA4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917" y="23120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9.000 kWh/an generate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2.250 €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economisiți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pietonale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branding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verde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Mapped: The greenest countries in Europe | The Independent">
            <a:extLst>
              <a:ext uri="{FF2B5EF4-FFF2-40B4-BE49-F238E27FC236}">
                <a16:creationId xmlns:a16="http://schemas.microsoft.com/office/drawing/2014/main" id="{4B5E4310-8F1A-027D-42AF-896A28C2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064" y="2967709"/>
            <a:ext cx="1952301" cy="195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356400"/>
      </p:ext>
    </p:extLst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043403"/>
      </a:dk1>
      <a:lt1>
        <a:srgbClr val="6238CE"/>
      </a:lt1>
      <a:dk2>
        <a:srgbClr val="A586FA"/>
      </a:dk2>
      <a:lt2>
        <a:srgbClr val="EAD7FF"/>
      </a:lt2>
      <a:accent1>
        <a:srgbClr val="8E2EF1"/>
      </a:accent1>
      <a:accent2>
        <a:srgbClr val="541CBB"/>
      </a:accent2>
      <a:accent3>
        <a:srgbClr val="A677FC"/>
      </a:accent3>
      <a:accent4>
        <a:srgbClr val="BA84EE"/>
      </a:accent4>
      <a:accent5>
        <a:srgbClr val="9F34F5"/>
      </a:accent5>
      <a:accent6>
        <a:srgbClr val="B29CF0"/>
      </a:accent6>
      <a:hlink>
        <a:srgbClr val="0434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251</Words>
  <Application>Microsoft Office PowerPoint</Application>
  <PresentationFormat>On-screen Show (16:9)</PresentationFormat>
  <Paragraphs>69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Roboto</vt:lpstr>
      <vt:lpstr>Proxima Nova Semibold</vt:lpstr>
      <vt:lpstr>Montserrat ExtraBold</vt:lpstr>
      <vt:lpstr>Lato</vt:lpstr>
      <vt:lpstr>Montserrat Black</vt:lpstr>
      <vt:lpstr>Proxima Nova</vt:lpstr>
      <vt:lpstr>Fira Sans Extra Condensed Medium</vt:lpstr>
      <vt:lpstr>Arial</vt:lpstr>
      <vt:lpstr>Fira Sans Extra Condensed</vt:lpstr>
      <vt:lpstr>Freesia Pitch Deck by Slidesgo</vt:lpstr>
      <vt:lpstr>Slidesgo Final Pages</vt:lpstr>
      <vt:lpstr>PowerPoint Presentation</vt:lpstr>
      <vt:lpstr>Lipsa surselor locale de energie regenerabilă în orașe</vt:lpstr>
      <vt:lpstr>Solutia noastra</vt:lpstr>
      <vt:lpstr>Ce spun oamenii</vt:lpstr>
      <vt:lpstr>Tinta noastra pe piata</vt:lpstr>
      <vt:lpstr>Competitia noastra</vt:lpstr>
      <vt:lpstr>Competitia noastra</vt:lpstr>
      <vt:lpstr>De ce kinetic tiles? </vt:lpstr>
      <vt:lpstr>De ce kinetic tiles? </vt:lpstr>
      <vt:lpstr>OUR TEAM</vt:lpstr>
      <vt:lpstr>Thank you! Q&amp;A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Antonio Szentgeorgi</dc:creator>
  <cp:lastModifiedBy>Antonio Szentgeorgi</cp:lastModifiedBy>
  <cp:revision>3</cp:revision>
  <dcterms:modified xsi:type="dcterms:W3CDTF">2025-12-07T14:56:20Z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2025-12-07T14:33:30Z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034231a4-7a18-48fb-a511-f887e85e8ad9</vt:lpwstr>
  </property>
  <property fmtid="{D5CDD505-2E9C-101B-9397-08002B2CF9AE}" pid="8" name="MSIP_Label_5b58b62f-6f94-46bd-8089-18e64b0a9abb_ContentBits">
    <vt:lpwstr>0</vt:lpwstr>
  </property>
  <property fmtid="{D5CDD505-2E9C-101B-9397-08002B2CF9AE}" pid="9" name="MSIP_Label_5b58b62f-6f94-46bd-8089-18e64b0a9abb_Tag">
    <vt:lpwstr>10, 3, 0, 1</vt:lpwstr>
  </property>
</Properties>
</file>